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71" autoAdjust="0"/>
    <p:restoredTop sz="93789" autoAdjust="0"/>
  </p:normalViewPr>
  <p:slideViewPr>
    <p:cSldViewPr>
      <p:cViewPr varScale="1">
        <p:scale>
          <a:sx n="102" d="100"/>
          <a:sy n="102" d="100"/>
        </p:scale>
        <p:origin x="-2080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36BEBB-A64C-4B9B-BF5A-6FD3211202F9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A3AB699-38BD-4887-B0E2-F8DBACF2F6BF}">
      <dgm:prSet phldrT="[Text]"/>
      <dgm:spPr/>
      <dgm:t>
        <a:bodyPr/>
        <a:lstStyle/>
        <a:p>
          <a:r>
            <a:rPr lang="en-US" dirty="0" smtClean="0"/>
            <a:t>1</a:t>
          </a:r>
          <a:endParaRPr lang="en-US" dirty="0"/>
        </a:p>
      </dgm:t>
    </dgm:pt>
    <dgm:pt modelId="{C421F2C0-EFDB-4B94-AC23-72437BCFCCA9}" type="parTrans" cxnId="{FEB4B505-72FD-44C6-B65B-9AB877E1CB45}">
      <dgm:prSet/>
      <dgm:spPr/>
      <dgm:t>
        <a:bodyPr/>
        <a:lstStyle/>
        <a:p>
          <a:endParaRPr lang="en-US"/>
        </a:p>
      </dgm:t>
    </dgm:pt>
    <dgm:pt modelId="{3B81600B-FA7C-4AEE-86B2-76A75802E2C6}" type="sibTrans" cxnId="{FEB4B505-72FD-44C6-B65B-9AB877E1CB45}">
      <dgm:prSet/>
      <dgm:spPr/>
      <dgm:t>
        <a:bodyPr/>
        <a:lstStyle/>
        <a:p>
          <a:endParaRPr lang="en-US"/>
        </a:p>
      </dgm:t>
    </dgm:pt>
    <dgm:pt modelId="{C84706B9-12C3-4747-86DE-B2EC59439509}">
      <dgm:prSet phldrT="[Text]"/>
      <dgm:spPr/>
      <dgm:t>
        <a:bodyPr/>
        <a:lstStyle/>
        <a:p>
          <a:r>
            <a:rPr lang="en-US" dirty="0" smtClean="0"/>
            <a:t>Achieves the integration of natural biological cycles and controls.</a:t>
          </a:r>
          <a:endParaRPr lang="en-US" dirty="0"/>
        </a:p>
      </dgm:t>
    </dgm:pt>
    <dgm:pt modelId="{B6F75815-4084-4D5E-AD03-23FC3372B432}" type="parTrans" cxnId="{8BFC1750-8948-436C-9FCB-2AA0CB33B633}">
      <dgm:prSet/>
      <dgm:spPr/>
      <dgm:t>
        <a:bodyPr/>
        <a:lstStyle/>
        <a:p>
          <a:endParaRPr lang="en-US"/>
        </a:p>
      </dgm:t>
    </dgm:pt>
    <dgm:pt modelId="{4401FA49-DCC2-427E-B7C7-93DAC904A469}" type="sibTrans" cxnId="{8BFC1750-8948-436C-9FCB-2AA0CB33B633}">
      <dgm:prSet/>
      <dgm:spPr/>
      <dgm:t>
        <a:bodyPr/>
        <a:lstStyle/>
        <a:p>
          <a:endParaRPr lang="en-US"/>
        </a:p>
      </dgm:t>
    </dgm:pt>
    <dgm:pt modelId="{8F1A6444-CEBD-4D65-AC50-E0F816778A1C}">
      <dgm:prSet phldrT="[Text]"/>
      <dgm:spPr/>
      <dgm:t>
        <a:bodyPr/>
        <a:lstStyle/>
        <a:p>
          <a:r>
            <a:rPr lang="en-US" dirty="0" smtClean="0"/>
            <a:t>2</a:t>
          </a:r>
          <a:endParaRPr lang="en-US" dirty="0"/>
        </a:p>
      </dgm:t>
    </dgm:pt>
    <dgm:pt modelId="{95CD0421-3E10-4924-B172-F2A898D6F271}" type="parTrans" cxnId="{060C43F3-1D8E-408C-AB76-0C920B1A045D}">
      <dgm:prSet/>
      <dgm:spPr/>
      <dgm:t>
        <a:bodyPr/>
        <a:lstStyle/>
        <a:p>
          <a:endParaRPr lang="en-US"/>
        </a:p>
      </dgm:t>
    </dgm:pt>
    <dgm:pt modelId="{37A3EC45-B8F0-448B-973F-6AF2E023EFDD}" type="sibTrans" cxnId="{060C43F3-1D8E-408C-AB76-0C920B1A045D}">
      <dgm:prSet/>
      <dgm:spPr/>
      <dgm:t>
        <a:bodyPr/>
        <a:lstStyle/>
        <a:p>
          <a:endParaRPr lang="en-US"/>
        </a:p>
      </dgm:t>
    </dgm:pt>
    <dgm:pt modelId="{F0D815A3-0D34-4FBE-AA13-05C3532605DC}">
      <dgm:prSet phldrT="[Text]"/>
      <dgm:spPr/>
      <dgm:t>
        <a:bodyPr/>
        <a:lstStyle/>
        <a:p>
          <a:r>
            <a:rPr lang="en-US" dirty="0" smtClean="0"/>
            <a:t>Protects and renews soil fertility and the natural resource base.</a:t>
          </a:r>
          <a:endParaRPr lang="en-US" dirty="0"/>
        </a:p>
      </dgm:t>
    </dgm:pt>
    <dgm:pt modelId="{A5AA3C8A-D6AF-4C1D-AF89-B5462E7CF2D4}" type="parTrans" cxnId="{C1F24BF4-F50C-4065-9DB8-19DA982DE13B}">
      <dgm:prSet/>
      <dgm:spPr/>
      <dgm:t>
        <a:bodyPr/>
        <a:lstStyle/>
        <a:p>
          <a:endParaRPr lang="en-US"/>
        </a:p>
      </dgm:t>
    </dgm:pt>
    <dgm:pt modelId="{DD249797-B3B3-4D22-A941-487CA3C4EB5D}" type="sibTrans" cxnId="{C1F24BF4-F50C-4065-9DB8-19DA982DE13B}">
      <dgm:prSet/>
      <dgm:spPr/>
      <dgm:t>
        <a:bodyPr/>
        <a:lstStyle/>
        <a:p>
          <a:endParaRPr lang="en-US"/>
        </a:p>
      </dgm:t>
    </dgm:pt>
    <dgm:pt modelId="{75DF71CD-EBAC-41CB-87DD-30762B3EF138}">
      <dgm:prSet phldrT="[Text]"/>
      <dgm:spPr/>
      <dgm:t>
        <a:bodyPr/>
        <a:lstStyle/>
        <a:p>
          <a:r>
            <a:rPr lang="en-US" dirty="0" smtClean="0"/>
            <a:t>3</a:t>
          </a:r>
          <a:endParaRPr lang="en-US" dirty="0"/>
        </a:p>
      </dgm:t>
    </dgm:pt>
    <dgm:pt modelId="{8F50EA1D-FE85-4396-B2EF-27CE884E7161}" type="parTrans" cxnId="{D6835088-0E98-42CA-928D-17576089D5C7}">
      <dgm:prSet/>
      <dgm:spPr/>
      <dgm:t>
        <a:bodyPr/>
        <a:lstStyle/>
        <a:p>
          <a:endParaRPr lang="en-US"/>
        </a:p>
      </dgm:t>
    </dgm:pt>
    <dgm:pt modelId="{087B9B87-6403-46F2-BAF7-FA710A00E11F}" type="sibTrans" cxnId="{D6835088-0E98-42CA-928D-17576089D5C7}">
      <dgm:prSet/>
      <dgm:spPr/>
      <dgm:t>
        <a:bodyPr/>
        <a:lstStyle/>
        <a:p>
          <a:endParaRPr lang="en-US"/>
        </a:p>
      </dgm:t>
    </dgm:pt>
    <dgm:pt modelId="{82FDDBAC-D0DC-45E5-8D0E-75E1C4F675FE}">
      <dgm:prSet phldrT="[Text]"/>
      <dgm:spPr/>
      <dgm:t>
        <a:bodyPr/>
        <a:lstStyle/>
        <a:p>
          <a:r>
            <a:rPr lang="en-US" dirty="0" smtClean="0"/>
            <a:t>Optimizes the management and use of on-farm resources.</a:t>
          </a:r>
          <a:endParaRPr lang="en-US" dirty="0"/>
        </a:p>
      </dgm:t>
    </dgm:pt>
    <dgm:pt modelId="{4DD6EA94-6986-4E88-AD5D-9C99FB17C7B5}" type="parTrans" cxnId="{46915C18-249E-4E91-86E3-D26CB4BB9050}">
      <dgm:prSet/>
      <dgm:spPr/>
      <dgm:t>
        <a:bodyPr/>
        <a:lstStyle/>
        <a:p>
          <a:endParaRPr lang="en-US"/>
        </a:p>
      </dgm:t>
    </dgm:pt>
    <dgm:pt modelId="{83DB9355-6AA0-437D-BF4F-25C2E545C6B2}" type="sibTrans" cxnId="{46915C18-249E-4E91-86E3-D26CB4BB9050}">
      <dgm:prSet/>
      <dgm:spPr/>
      <dgm:t>
        <a:bodyPr/>
        <a:lstStyle/>
        <a:p>
          <a:endParaRPr lang="en-US"/>
        </a:p>
      </dgm:t>
    </dgm:pt>
    <dgm:pt modelId="{B93EE02F-2F36-43D8-9261-984E88643678}" type="pres">
      <dgm:prSet presAssocID="{A636BEBB-A64C-4B9B-BF5A-6FD3211202F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2E9C186-34FF-4387-9908-D3FF51987867}" type="pres">
      <dgm:prSet presAssocID="{3A3AB699-38BD-4887-B0E2-F8DBACF2F6BF}" presName="composite" presStyleCnt="0"/>
      <dgm:spPr/>
    </dgm:pt>
    <dgm:pt modelId="{9F43B12B-E10E-4553-B699-B322B1918F06}" type="pres">
      <dgm:prSet presAssocID="{3A3AB699-38BD-4887-B0E2-F8DBACF2F6BF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9C2302-78DD-46F0-BC06-FD7D991C4716}" type="pres">
      <dgm:prSet presAssocID="{3A3AB699-38BD-4887-B0E2-F8DBACF2F6BF}" presName="descendantText" presStyleLbl="alignAcc1" presStyleIdx="0" presStyleCnt="3" custLinFactNeighborY="-1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76DE3F-ADF8-4BB5-8A20-DCC97CA992AE}" type="pres">
      <dgm:prSet presAssocID="{3B81600B-FA7C-4AEE-86B2-76A75802E2C6}" presName="sp" presStyleCnt="0"/>
      <dgm:spPr/>
    </dgm:pt>
    <dgm:pt modelId="{73E35B8E-EA1A-4704-8318-056B7BD3051C}" type="pres">
      <dgm:prSet presAssocID="{8F1A6444-CEBD-4D65-AC50-E0F816778A1C}" presName="composite" presStyleCnt="0"/>
      <dgm:spPr/>
    </dgm:pt>
    <dgm:pt modelId="{89EAE776-16EC-4E16-8F5C-2C37F9421512}" type="pres">
      <dgm:prSet presAssocID="{8F1A6444-CEBD-4D65-AC50-E0F816778A1C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A94C68-79D2-4690-A4C7-8FCA493D0A73}" type="pres">
      <dgm:prSet presAssocID="{8F1A6444-CEBD-4D65-AC50-E0F816778A1C}" presName="descendantText" presStyleLbl="alignAcc1" presStyleIdx="1" presStyleCnt="3" custLinFactNeighborX="549" custLinFactNeighborY="5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97FDBD-995B-41DB-8AE1-35F5078CB949}" type="pres">
      <dgm:prSet presAssocID="{37A3EC45-B8F0-448B-973F-6AF2E023EFDD}" presName="sp" presStyleCnt="0"/>
      <dgm:spPr/>
    </dgm:pt>
    <dgm:pt modelId="{B045EB67-69F1-4B94-B0F9-E4DB6DC57676}" type="pres">
      <dgm:prSet presAssocID="{75DF71CD-EBAC-41CB-87DD-30762B3EF138}" presName="composite" presStyleCnt="0"/>
      <dgm:spPr/>
    </dgm:pt>
    <dgm:pt modelId="{C4FD2B62-FFD3-4224-BB92-2AD6A1EA2179}" type="pres">
      <dgm:prSet presAssocID="{75DF71CD-EBAC-41CB-87DD-30762B3EF138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9212B8-A59A-4896-A991-12F36CD0C562}" type="pres">
      <dgm:prSet presAssocID="{75DF71CD-EBAC-41CB-87DD-30762B3EF138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60C43F3-1D8E-408C-AB76-0C920B1A045D}" srcId="{A636BEBB-A64C-4B9B-BF5A-6FD3211202F9}" destId="{8F1A6444-CEBD-4D65-AC50-E0F816778A1C}" srcOrd="1" destOrd="0" parTransId="{95CD0421-3E10-4924-B172-F2A898D6F271}" sibTransId="{37A3EC45-B8F0-448B-973F-6AF2E023EFDD}"/>
    <dgm:cxn modelId="{C1F24BF4-F50C-4065-9DB8-19DA982DE13B}" srcId="{8F1A6444-CEBD-4D65-AC50-E0F816778A1C}" destId="{F0D815A3-0D34-4FBE-AA13-05C3532605DC}" srcOrd="0" destOrd="0" parTransId="{A5AA3C8A-D6AF-4C1D-AF89-B5462E7CF2D4}" sibTransId="{DD249797-B3B3-4D22-A941-487CA3C4EB5D}"/>
    <dgm:cxn modelId="{4B8C4417-C861-420C-B571-C496CABAEEDA}" type="presOf" srcId="{82FDDBAC-D0DC-45E5-8D0E-75E1C4F675FE}" destId="{419212B8-A59A-4896-A991-12F36CD0C562}" srcOrd="0" destOrd="0" presId="urn:microsoft.com/office/officeart/2005/8/layout/chevron2"/>
    <dgm:cxn modelId="{C21FB888-6F8E-4B7F-8E87-1C7FB61F4712}" type="presOf" srcId="{3A3AB699-38BD-4887-B0E2-F8DBACF2F6BF}" destId="{9F43B12B-E10E-4553-B699-B322B1918F06}" srcOrd="0" destOrd="0" presId="urn:microsoft.com/office/officeart/2005/8/layout/chevron2"/>
    <dgm:cxn modelId="{6377DAE9-089C-4BE3-8AAB-3DA193AEB8F7}" type="presOf" srcId="{8F1A6444-CEBD-4D65-AC50-E0F816778A1C}" destId="{89EAE776-16EC-4E16-8F5C-2C37F9421512}" srcOrd="0" destOrd="0" presId="urn:microsoft.com/office/officeart/2005/8/layout/chevron2"/>
    <dgm:cxn modelId="{46915C18-249E-4E91-86E3-D26CB4BB9050}" srcId="{75DF71CD-EBAC-41CB-87DD-30762B3EF138}" destId="{82FDDBAC-D0DC-45E5-8D0E-75E1C4F675FE}" srcOrd="0" destOrd="0" parTransId="{4DD6EA94-6986-4E88-AD5D-9C99FB17C7B5}" sibTransId="{83DB9355-6AA0-437D-BF4F-25C2E545C6B2}"/>
    <dgm:cxn modelId="{8C472E22-6927-4300-9ACE-4011901EE1C4}" type="presOf" srcId="{75DF71CD-EBAC-41CB-87DD-30762B3EF138}" destId="{C4FD2B62-FFD3-4224-BB92-2AD6A1EA2179}" srcOrd="0" destOrd="0" presId="urn:microsoft.com/office/officeart/2005/8/layout/chevron2"/>
    <dgm:cxn modelId="{453FE96C-A40A-4033-9569-8B69B846B0F3}" type="presOf" srcId="{F0D815A3-0D34-4FBE-AA13-05C3532605DC}" destId="{69A94C68-79D2-4690-A4C7-8FCA493D0A73}" srcOrd="0" destOrd="0" presId="urn:microsoft.com/office/officeart/2005/8/layout/chevron2"/>
    <dgm:cxn modelId="{D6835088-0E98-42CA-928D-17576089D5C7}" srcId="{A636BEBB-A64C-4B9B-BF5A-6FD3211202F9}" destId="{75DF71CD-EBAC-41CB-87DD-30762B3EF138}" srcOrd="2" destOrd="0" parTransId="{8F50EA1D-FE85-4396-B2EF-27CE884E7161}" sibTransId="{087B9B87-6403-46F2-BAF7-FA710A00E11F}"/>
    <dgm:cxn modelId="{FEB4B505-72FD-44C6-B65B-9AB877E1CB45}" srcId="{A636BEBB-A64C-4B9B-BF5A-6FD3211202F9}" destId="{3A3AB699-38BD-4887-B0E2-F8DBACF2F6BF}" srcOrd="0" destOrd="0" parTransId="{C421F2C0-EFDB-4B94-AC23-72437BCFCCA9}" sibTransId="{3B81600B-FA7C-4AEE-86B2-76A75802E2C6}"/>
    <dgm:cxn modelId="{8BFC1750-8948-436C-9FCB-2AA0CB33B633}" srcId="{3A3AB699-38BD-4887-B0E2-F8DBACF2F6BF}" destId="{C84706B9-12C3-4747-86DE-B2EC59439509}" srcOrd="0" destOrd="0" parTransId="{B6F75815-4084-4D5E-AD03-23FC3372B432}" sibTransId="{4401FA49-DCC2-427E-B7C7-93DAC904A469}"/>
    <dgm:cxn modelId="{2FF92CB1-5FF1-419F-B122-E125983FAE0B}" type="presOf" srcId="{A636BEBB-A64C-4B9B-BF5A-6FD3211202F9}" destId="{B93EE02F-2F36-43D8-9261-984E88643678}" srcOrd="0" destOrd="0" presId="urn:microsoft.com/office/officeart/2005/8/layout/chevron2"/>
    <dgm:cxn modelId="{3387ACE6-0D9F-483C-9CC2-CD305EDF8437}" type="presOf" srcId="{C84706B9-12C3-4747-86DE-B2EC59439509}" destId="{669C2302-78DD-46F0-BC06-FD7D991C4716}" srcOrd="0" destOrd="0" presId="urn:microsoft.com/office/officeart/2005/8/layout/chevron2"/>
    <dgm:cxn modelId="{F9598C42-EE9B-4A32-BCE5-773022468916}" type="presParOf" srcId="{B93EE02F-2F36-43D8-9261-984E88643678}" destId="{32E9C186-34FF-4387-9908-D3FF51987867}" srcOrd="0" destOrd="0" presId="urn:microsoft.com/office/officeart/2005/8/layout/chevron2"/>
    <dgm:cxn modelId="{8DF3AA3F-743D-4710-BAB6-88A1054C81E1}" type="presParOf" srcId="{32E9C186-34FF-4387-9908-D3FF51987867}" destId="{9F43B12B-E10E-4553-B699-B322B1918F06}" srcOrd="0" destOrd="0" presId="urn:microsoft.com/office/officeart/2005/8/layout/chevron2"/>
    <dgm:cxn modelId="{B3681B1B-884C-46CF-8A4D-8F2FDD37BC45}" type="presParOf" srcId="{32E9C186-34FF-4387-9908-D3FF51987867}" destId="{669C2302-78DD-46F0-BC06-FD7D991C4716}" srcOrd="1" destOrd="0" presId="urn:microsoft.com/office/officeart/2005/8/layout/chevron2"/>
    <dgm:cxn modelId="{1178FD0D-D23E-463C-A3A7-8D9C3DE58E1A}" type="presParOf" srcId="{B93EE02F-2F36-43D8-9261-984E88643678}" destId="{1776DE3F-ADF8-4BB5-8A20-DCC97CA992AE}" srcOrd="1" destOrd="0" presId="urn:microsoft.com/office/officeart/2005/8/layout/chevron2"/>
    <dgm:cxn modelId="{C0FC0963-2279-4E3F-832B-8C8C5464838E}" type="presParOf" srcId="{B93EE02F-2F36-43D8-9261-984E88643678}" destId="{73E35B8E-EA1A-4704-8318-056B7BD3051C}" srcOrd="2" destOrd="0" presId="urn:microsoft.com/office/officeart/2005/8/layout/chevron2"/>
    <dgm:cxn modelId="{CBCE35DF-685E-455A-B0E6-1161E567292E}" type="presParOf" srcId="{73E35B8E-EA1A-4704-8318-056B7BD3051C}" destId="{89EAE776-16EC-4E16-8F5C-2C37F9421512}" srcOrd="0" destOrd="0" presId="urn:microsoft.com/office/officeart/2005/8/layout/chevron2"/>
    <dgm:cxn modelId="{A9877774-B5CB-4D4B-8DEA-32037355C951}" type="presParOf" srcId="{73E35B8E-EA1A-4704-8318-056B7BD3051C}" destId="{69A94C68-79D2-4690-A4C7-8FCA493D0A73}" srcOrd="1" destOrd="0" presId="urn:microsoft.com/office/officeart/2005/8/layout/chevron2"/>
    <dgm:cxn modelId="{05165019-3882-4BED-9613-00B3C0401D14}" type="presParOf" srcId="{B93EE02F-2F36-43D8-9261-984E88643678}" destId="{2D97FDBD-995B-41DB-8AE1-35F5078CB949}" srcOrd="3" destOrd="0" presId="urn:microsoft.com/office/officeart/2005/8/layout/chevron2"/>
    <dgm:cxn modelId="{A582F5CA-0BE1-4B30-B3E6-7AAD2D731744}" type="presParOf" srcId="{B93EE02F-2F36-43D8-9261-984E88643678}" destId="{B045EB67-69F1-4B94-B0F9-E4DB6DC57676}" srcOrd="4" destOrd="0" presId="urn:microsoft.com/office/officeart/2005/8/layout/chevron2"/>
    <dgm:cxn modelId="{9458A9EB-7E9F-4972-9898-09D2F713EDF4}" type="presParOf" srcId="{B045EB67-69F1-4B94-B0F9-E4DB6DC57676}" destId="{C4FD2B62-FFD3-4224-BB92-2AD6A1EA2179}" srcOrd="0" destOrd="0" presId="urn:microsoft.com/office/officeart/2005/8/layout/chevron2"/>
    <dgm:cxn modelId="{922D8FC2-90EE-42AA-AEF4-DEE53435ED53}" type="presParOf" srcId="{B045EB67-69F1-4B94-B0F9-E4DB6DC57676}" destId="{419212B8-A59A-4896-A991-12F36CD0C562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636BEBB-A64C-4B9B-BF5A-6FD3211202F9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A3AB699-38BD-4887-B0E2-F8DBACF2F6BF}">
      <dgm:prSet phldrT="[Text]"/>
      <dgm:spPr/>
      <dgm:t>
        <a:bodyPr/>
        <a:lstStyle/>
        <a:p>
          <a:r>
            <a:rPr lang="en-US" dirty="0" smtClean="0"/>
            <a:t>4</a:t>
          </a:r>
          <a:endParaRPr lang="en-US" dirty="0"/>
        </a:p>
      </dgm:t>
    </dgm:pt>
    <dgm:pt modelId="{C421F2C0-EFDB-4B94-AC23-72437BCFCCA9}" type="parTrans" cxnId="{FEB4B505-72FD-44C6-B65B-9AB877E1CB45}">
      <dgm:prSet/>
      <dgm:spPr/>
      <dgm:t>
        <a:bodyPr/>
        <a:lstStyle/>
        <a:p>
          <a:endParaRPr lang="en-US"/>
        </a:p>
      </dgm:t>
    </dgm:pt>
    <dgm:pt modelId="{3B81600B-FA7C-4AEE-86B2-76A75802E2C6}" type="sibTrans" cxnId="{FEB4B505-72FD-44C6-B65B-9AB877E1CB45}">
      <dgm:prSet/>
      <dgm:spPr/>
      <dgm:t>
        <a:bodyPr/>
        <a:lstStyle/>
        <a:p>
          <a:endParaRPr lang="en-US"/>
        </a:p>
      </dgm:t>
    </dgm:pt>
    <dgm:pt modelId="{C84706B9-12C3-4747-86DE-B2EC59439509}">
      <dgm:prSet phldrT="[Text]"/>
      <dgm:spPr/>
      <dgm:t>
        <a:bodyPr/>
        <a:lstStyle/>
        <a:p>
          <a:r>
            <a:rPr lang="en-US" dirty="0" smtClean="0"/>
            <a:t>Reduces use of nonrenewable resources and purchased production inputs.</a:t>
          </a:r>
          <a:endParaRPr lang="en-US" dirty="0"/>
        </a:p>
      </dgm:t>
    </dgm:pt>
    <dgm:pt modelId="{B6F75815-4084-4D5E-AD03-23FC3372B432}" type="parTrans" cxnId="{8BFC1750-8948-436C-9FCB-2AA0CB33B633}">
      <dgm:prSet/>
      <dgm:spPr/>
      <dgm:t>
        <a:bodyPr/>
        <a:lstStyle/>
        <a:p>
          <a:endParaRPr lang="en-US"/>
        </a:p>
      </dgm:t>
    </dgm:pt>
    <dgm:pt modelId="{4401FA49-DCC2-427E-B7C7-93DAC904A469}" type="sibTrans" cxnId="{8BFC1750-8948-436C-9FCB-2AA0CB33B633}">
      <dgm:prSet/>
      <dgm:spPr/>
      <dgm:t>
        <a:bodyPr/>
        <a:lstStyle/>
        <a:p>
          <a:endParaRPr lang="en-US"/>
        </a:p>
      </dgm:t>
    </dgm:pt>
    <dgm:pt modelId="{8F1A6444-CEBD-4D65-AC50-E0F816778A1C}">
      <dgm:prSet phldrT="[Text]"/>
      <dgm:spPr/>
      <dgm:t>
        <a:bodyPr/>
        <a:lstStyle/>
        <a:p>
          <a:r>
            <a:rPr lang="en-US" dirty="0" smtClean="0"/>
            <a:t>5</a:t>
          </a:r>
          <a:endParaRPr lang="en-US" dirty="0"/>
        </a:p>
      </dgm:t>
    </dgm:pt>
    <dgm:pt modelId="{95CD0421-3E10-4924-B172-F2A898D6F271}" type="parTrans" cxnId="{060C43F3-1D8E-408C-AB76-0C920B1A045D}">
      <dgm:prSet/>
      <dgm:spPr/>
      <dgm:t>
        <a:bodyPr/>
        <a:lstStyle/>
        <a:p>
          <a:endParaRPr lang="en-US"/>
        </a:p>
      </dgm:t>
    </dgm:pt>
    <dgm:pt modelId="{37A3EC45-B8F0-448B-973F-6AF2E023EFDD}" type="sibTrans" cxnId="{060C43F3-1D8E-408C-AB76-0C920B1A045D}">
      <dgm:prSet/>
      <dgm:spPr/>
      <dgm:t>
        <a:bodyPr/>
        <a:lstStyle/>
        <a:p>
          <a:endParaRPr lang="en-US"/>
        </a:p>
      </dgm:t>
    </dgm:pt>
    <dgm:pt modelId="{F0D815A3-0D34-4FBE-AA13-05C3532605DC}">
      <dgm:prSet phldrT="[Text]"/>
      <dgm:spPr/>
      <dgm:t>
        <a:bodyPr/>
        <a:lstStyle/>
        <a:p>
          <a:r>
            <a:rPr lang="en-US" dirty="0" smtClean="0"/>
            <a:t>Provides an adequate and dependable farm income.</a:t>
          </a:r>
          <a:endParaRPr lang="en-US" dirty="0"/>
        </a:p>
      </dgm:t>
    </dgm:pt>
    <dgm:pt modelId="{A5AA3C8A-D6AF-4C1D-AF89-B5462E7CF2D4}" type="parTrans" cxnId="{C1F24BF4-F50C-4065-9DB8-19DA982DE13B}">
      <dgm:prSet/>
      <dgm:spPr/>
      <dgm:t>
        <a:bodyPr/>
        <a:lstStyle/>
        <a:p>
          <a:endParaRPr lang="en-US"/>
        </a:p>
      </dgm:t>
    </dgm:pt>
    <dgm:pt modelId="{DD249797-B3B3-4D22-A941-487CA3C4EB5D}" type="sibTrans" cxnId="{C1F24BF4-F50C-4065-9DB8-19DA982DE13B}">
      <dgm:prSet/>
      <dgm:spPr/>
      <dgm:t>
        <a:bodyPr/>
        <a:lstStyle/>
        <a:p>
          <a:endParaRPr lang="en-US"/>
        </a:p>
      </dgm:t>
    </dgm:pt>
    <dgm:pt modelId="{75DF71CD-EBAC-41CB-87DD-30762B3EF138}">
      <dgm:prSet phldrT="[Text]"/>
      <dgm:spPr/>
      <dgm:t>
        <a:bodyPr/>
        <a:lstStyle/>
        <a:p>
          <a:r>
            <a:rPr lang="en-US" dirty="0" smtClean="0"/>
            <a:t>6</a:t>
          </a:r>
          <a:endParaRPr lang="en-US" dirty="0"/>
        </a:p>
      </dgm:t>
    </dgm:pt>
    <dgm:pt modelId="{8F50EA1D-FE85-4396-B2EF-27CE884E7161}" type="parTrans" cxnId="{D6835088-0E98-42CA-928D-17576089D5C7}">
      <dgm:prSet/>
      <dgm:spPr/>
      <dgm:t>
        <a:bodyPr/>
        <a:lstStyle/>
        <a:p>
          <a:endParaRPr lang="en-US"/>
        </a:p>
      </dgm:t>
    </dgm:pt>
    <dgm:pt modelId="{087B9B87-6403-46F2-BAF7-FA710A00E11F}" type="sibTrans" cxnId="{D6835088-0E98-42CA-928D-17576089D5C7}">
      <dgm:prSet/>
      <dgm:spPr/>
      <dgm:t>
        <a:bodyPr/>
        <a:lstStyle/>
        <a:p>
          <a:endParaRPr lang="en-US"/>
        </a:p>
      </dgm:t>
    </dgm:pt>
    <dgm:pt modelId="{82FDDBAC-D0DC-45E5-8D0E-75E1C4F675FE}">
      <dgm:prSet phldrT="[Text]"/>
      <dgm:spPr/>
      <dgm:t>
        <a:bodyPr/>
        <a:lstStyle/>
        <a:p>
          <a:r>
            <a:rPr lang="en-US" dirty="0" smtClean="0"/>
            <a:t>Promotes opportunity while minimizing adverse impacts on health, safety, wildlife, water quality, and the environment</a:t>
          </a:r>
          <a:endParaRPr lang="en-US" dirty="0"/>
        </a:p>
      </dgm:t>
    </dgm:pt>
    <dgm:pt modelId="{4DD6EA94-6986-4E88-AD5D-9C99FB17C7B5}" type="parTrans" cxnId="{46915C18-249E-4E91-86E3-D26CB4BB9050}">
      <dgm:prSet/>
      <dgm:spPr/>
      <dgm:t>
        <a:bodyPr/>
        <a:lstStyle/>
        <a:p>
          <a:endParaRPr lang="en-US"/>
        </a:p>
      </dgm:t>
    </dgm:pt>
    <dgm:pt modelId="{83DB9355-6AA0-437D-BF4F-25C2E545C6B2}" type="sibTrans" cxnId="{46915C18-249E-4E91-86E3-D26CB4BB9050}">
      <dgm:prSet/>
      <dgm:spPr/>
      <dgm:t>
        <a:bodyPr/>
        <a:lstStyle/>
        <a:p>
          <a:endParaRPr lang="en-US"/>
        </a:p>
      </dgm:t>
    </dgm:pt>
    <dgm:pt modelId="{B93EE02F-2F36-43D8-9261-984E88643678}" type="pres">
      <dgm:prSet presAssocID="{A636BEBB-A64C-4B9B-BF5A-6FD3211202F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2E9C186-34FF-4387-9908-D3FF51987867}" type="pres">
      <dgm:prSet presAssocID="{3A3AB699-38BD-4887-B0E2-F8DBACF2F6BF}" presName="composite" presStyleCnt="0"/>
      <dgm:spPr/>
    </dgm:pt>
    <dgm:pt modelId="{9F43B12B-E10E-4553-B699-B322B1918F06}" type="pres">
      <dgm:prSet presAssocID="{3A3AB699-38BD-4887-B0E2-F8DBACF2F6BF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9C2302-78DD-46F0-BC06-FD7D991C4716}" type="pres">
      <dgm:prSet presAssocID="{3A3AB699-38BD-4887-B0E2-F8DBACF2F6BF}" presName="descendantText" presStyleLbl="alignAcc1" presStyleIdx="0" presStyleCnt="3" custLinFactNeighborY="-19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76DE3F-ADF8-4BB5-8A20-DCC97CA992AE}" type="pres">
      <dgm:prSet presAssocID="{3B81600B-FA7C-4AEE-86B2-76A75802E2C6}" presName="sp" presStyleCnt="0"/>
      <dgm:spPr/>
    </dgm:pt>
    <dgm:pt modelId="{73E35B8E-EA1A-4704-8318-056B7BD3051C}" type="pres">
      <dgm:prSet presAssocID="{8F1A6444-CEBD-4D65-AC50-E0F816778A1C}" presName="composite" presStyleCnt="0"/>
      <dgm:spPr/>
    </dgm:pt>
    <dgm:pt modelId="{89EAE776-16EC-4E16-8F5C-2C37F9421512}" type="pres">
      <dgm:prSet presAssocID="{8F1A6444-CEBD-4D65-AC50-E0F816778A1C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A94C68-79D2-4690-A4C7-8FCA493D0A73}" type="pres">
      <dgm:prSet presAssocID="{8F1A6444-CEBD-4D65-AC50-E0F816778A1C}" presName="descendantText" presStyleLbl="alignAcc1" presStyleIdx="1" presStyleCnt="3" custLinFactNeighborX="549" custLinFactNeighborY="5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97FDBD-995B-41DB-8AE1-35F5078CB949}" type="pres">
      <dgm:prSet presAssocID="{37A3EC45-B8F0-448B-973F-6AF2E023EFDD}" presName="sp" presStyleCnt="0"/>
      <dgm:spPr/>
    </dgm:pt>
    <dgm:pt modelId="{B045EB67-69F1-4B94-B0F9-E4DB6DC57676}" type="pres">
      <dgm:prSet presAssocID="{75DF71CD-EBAC-41CB-87DD-30762B3EF138}" presName="composite" presStyleCnt="0"/>
      <dgm:spPr/>
    </dgm:pt>
    <dgm:pt modelId="{C4FD2B62-FFD3-4224-BB92-2AD6A1EA2179}" type="pres">
      <dgm:prSet presAssocID="{75DF71CD-EBAC-41CB-87DD-30762B3EF138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9212B8-A59A-4896-A991-12F36CD0C562}" type="pres">
      <dgm:prSet presAssocID="{75DF71CD-EBAC-41CB-87DD-30762B3EF138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CA5944C-3E53-49E8-B320-4C27367F79F3}" type="presOf" srcId="{75DF71CD-EBAC-41CB-87DD-30762B3EF138}" destId="{C4FD2B62-FFD3-4224-BB92-2AD6A1EA2179}" srcOrd="0" destOrd="0" presId="urn:microsoft.com/office/officeart/2005/8/layout/chevron2"/>
    <dgm:cxn modelId="{C6CFE6E6-30AF-4A3B-88F7-B70C7E90B866}" type="presOf" srcId="{3A3AB699-38BD-4887-B0E2-F8DBACF2F6BF}" destId="{9F43B12B-E10E-4553-B699-B322B1918F06}" srcOrd="0" destOrd="0" presId="urn:microsoft.com/office/officeart/2005/8/layout/chevron2"/>
    <dgm:cxn modelId="{E04DA665-7560-4870-B612-AEAD431721B3}" type="presOf" srcId="{F0D815A3-0D34-4FBE-AA13-05C3532605DC}" destId="{69A94C68-79D2-4690-A4C7-8FCA493D0A73}" srcOrd="0" destOrd="0" presId="urn:microsoft.com/office/officeart/2005/8/layout/chevron2"/>
    <dgm:cxn modelId="{FEB4B505-72FD-44C6-B65B-9AB877E1CB45}" srcId="{A636BEBB-A64C-4B9B-BF5A-6FD3211202F9}" destId="{3A3AB699-38BD-4887-B0E2-F8DBACF2F6BF}" srcOrd="0" destOrd="0" parTransId="{C421F2C0-EFDB-4B94-AC23-72437BCFCCA9}" sibTransId="{3B81600B-FA7C-4AEE-86B2-76A75802E2C6}"/>
    <dgm:cxn modelId="{8BFC1750-8948-436C-9FCB-2AA0CB33B633}" srcId="{3A3AB699-38BD-4887-B0E2-F8DBACF2F6BF}" destId="{C84706B9-12C3-4747-86DE-B2EC59439509}" srcOrd="0" destOrd="0" parTransId="{B6F75815-4084-4D5E-AD03-23FC3372B432}" sibTransId="{4401FA49-DCC2-427E-B7C7-93DAC904A469}"/>
    <dgm:cxn modelId="{060C43F3-1D8E-408C-AB76-0C920B1A045D}" srcId="{A636BEBB-A64C-4B9B-BF5A-6FD3211202F9}" destId="{8F1A6444-CEBD-4D65-AC50-E0F816778A1C}" srcOrd="1" destOrd="0" parTransId="{95CD0421-3E10-4924-B172-F2A898D6F271}" sibTransId="{37A3EC45-B8F0-448B-973F-6AF2E023EFDD}"/>
    <dgm:cxn modelId="{8A9D8BB7-F013-4869-A5D5-629DCCDFDBDB}" type="presOf" srcId="{C84706B9-12C3-4747-86DE-B2EC59439509}" destId="{669C2302-78DD-46F0-BC06-FD7D991C4716}" srcOrd="0" destOrd="0" presId="urn:microsoft.com/office/officeart/2005/8/layout/chevron2"/>
    <dgm:cxn modelId="{46915C18-249E-4E91-86E3-D26CB4BB9050}" srcId="{75DF71CD-EBAC-41CB-87DD-30762B3EF138}" destId="{82FDDBAC-D0DC-45E5-8D0E-75E1C4F675FE}" srcOrd="0" destOrd="0" parTransId="{4DD6EA94-6986-4E88-AD5D-9C99FB17C7B5}" sibTransId="{83DB9355-6AA0-437D-BF4F-25C2E545C6B2}"/>
    <dgm:cxn modelId="{C1F24BF4-F50C-4065-9DB8-19DA982DE13B}" srcId="{8F1A6444-CEBD-4D65-AC50-E0F816778A1C}" destId="{F0D815A3-0D34-4FBE-AA13-05C3532605DC}" srcOrd="0" destOrd="0" parTransId="{A5AA3C8A-D6AF-4C1D-AF89-B5462E7CF2D4}" sibTransId="{DD249797-B3B3-4D22-A941-487CA3C4EB5D}"/>
    <dgm:cxn modelId="{D6835088-0E98-42CA-928D-17576089D5C7}" srcId="{A636BEBB-A64C-4B9B-BF5A-6FD3211202F9}" destId="{75DF71CD-EBAC-41CB-87DD-30762B3EF138}" srcOrd="2" destOrd="0" parTransId="{8F50EA1D-FE85-4396-B2EF-27CE884E7161}" sibTransId="{087B9B87-6403-46F2-BAF7-FA710A00E11F}"/>
    <dgm:cxn modelId="{7790D81B-FE19-41E1-A005-E82FE777C4E9}" type="presOf" srcId="{82FDDBAC-D0DC-45E5-8D0E-75E1C4F675FE}" destId="{419212B8-A59A-4896-A991-12F36CD0C562}" srcOrd="0" destOrd="0" presId="urn:microsoft.com/office/officeart/2005/8/layout/chevron2"/>
    <dgm:cxn modelId="{3090A4B2-4E8D-46D7-A3BA-D01CA10D9AA3}" type="presOf" srcId="{A636BEBB-A64C-4B9B-BF5A-6FD3211202F9}" destId="{B93EE02F-2F36-43D8-9261-984E88643678}" srcOrd="0" destOrd="0" presId="urn:microsoft.com/office/officeart/2005/8/layout/chevron2"/>
    <dgm:cxn modelId="{93FFAD72-E180-4B43-A5F7-E3B8F6CFE0F8}" type="presOf" srcId="{8F1A6444-CEBD-4D65-AC50-E0F816778A1C}" destId="{89EAE776-16EC-4E16-8F5C-2C37F9421512}" srcOrd="0" destOrd="0" presId="urn:microsoft.com/office/officeart/2005/8/layout/chevron2"/>
    <dgm:cxn modelId="{7E3FF74B-986E-4D0A-8466-DBFAEF560E60}" type="presParOf" srcId="{B93EE02F-2F36-43D8-9261-984E88643678}" destId="{32E9C186-34FF-4387-9908-D3FF51987867}" srcOrd="0" destOrd="0" presId="urn:microsoft.com/office/officeart/2005/8/layout/chevron2"/>
    <dgm:cxn modelId="{745E8591-9840-496E-9351-52C5623709C8}" type="presParOf" srcId="{32E9C186-34FF-4387-9908-D3FF51987867}" destId="{9F43B12B-E10E-4553-B699-B322B1918F06}" srcOrd="0" destOrd="0" presId="urn:microsoft.com/office/officeart/2005/8/layout/chevron2"/>
    <dgm:cxn modelId="{5B9B431A-C5BC-4412-881A-DDB1DAEA7644}" type="presParOf" srcId="{32E9C186-34FF-4387-9908-D3FF51987867}" destId="{669C2302-78DD-46F0-BC06-FD7D991C4716}" srcOrd="1" destOrd="0" presId="urn:microsoft.com/office/officeart/2005/8/layout/chevron2"/>
    <dgm:cxn modelId="{C00E24B1-CBC5-4725-A636-A55EBBDE30DD}" type="presParOf" srcId="{B93EE02F-2F36-43D8-9261-984E88643678}" destId="{1776DE3F-ADF8-4BB5-8A20-DCC97CA992AE}" srcOrd="1" destOrd="0" presId="urn:microsoft.com/office/officeart/2005/8/layout/chevron2"/>
    <dgm:cxn modelId="{B8F084A3-A98B-40B6-A5D4-B4BA4E905B98}" type="presParOf" srcId="{B93EE02F-2F36-43D8-9261-984E88643678}" destId="{73E35B8E-EA1A-4704-8318-056B7BD3051C}" srcOrd="2" destOrd="0" presId="urn:microsoft.com/office/officeart/2005/8/layout/chevron2"/>
    <dgm:cxn modelId="{80825B52-BC12-4C62-A59F-B22E658F2F18}" type="presParOf" srcId="{73E35B8E-EA1A-4704-8318-056B7BD3051C}" destId="{89EAE776-16EC-4E16-8F5C-2C37F9421512}" srcOrd="0" destOrd="0" presId="urn:microsoft.com/office/officeart/2005/8/layout/chevron2"/>
    <dgm:cxn modelId="{2E92D1B9-5E06-4107-B3F2-D32CEF3E3277}" type="presParOf" srcId="{73E35B8E-EA1A-4704-8318-056B7BD3051C}" destId="{69A94C68-79D2-4690-A4C7-8FCA493D0A73}" srcOrd="1" destOrd="0" presId="urn:microsoft.com/office/officeart/2005/8/layout/chevron2"/>
    <dgm:cxn modelId="{D1DB54C7-507D-46BF-8E24-9FA84BBB6191}" type="presParOf" srcId="{B93EE02F-2F36-43D8-9261-984E88643678}" destId="{2D97FDBD-995B-41DB-8AE1-35F5078CB949}" srcOrd="3" destOrd="0" presId="urn:microsoft.com/office/officeart/2005/8/layout/chevron2"/>
    <dgm:cxn modelId="{F61DEF6F-1464-413C-B866-0631145D3C59}" type="presParOf" srcId="{B93EE02F-2F36-43D8-9261-984E88643678}" destId="{B045EB67-69F1-4B94-B0F9-E4DB6DC57676}" srcOrd="4" destOrd="0" presId="urn:microsoft.com/office/officeart/2005/8/layout/chevron2"/>
    <dgm:cxn modelId="{DC3E289D-D4C3-4B54-9D07-E4109C580E16}" type="presParOf" srcId="{B045EB67-69F1-4B94-B0F9-E4DB6DC57676}" destId="{C4FD2B62-FFD3-4224-BB92-2AD6A1EA2179}" srcOrd="0" destOrd="0" presId="urn:microsoft.com/office/officeart/2005/8/layout/chevron2"/>
    <dgm:cxn modelId="{1F9E9D09-ADFB-4F9E-9403-D8518746C91E}" type="presParOf" srcId="{B045EB67-69F1-4B94-B0F9-E4DB6DC57676}" destId="{419212B8-A59A-4896-A991-12F36CD0C562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576A7B7-3033-486E-B32E-E4AE190D36F3}" type="doc">
      <dgm:prSet loTypeId="urn:microsoft.com/office/officeart/2005/8/layout/cycle5" loCatId="cycle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648F347-B589-418E-8E5B-7C4BFAB0C465}">
      <dgm:prSet phldrT="[Text]"/>
      <dgm:spPr/>
      <dgm:t>
        <a:bodyPr/>
        <a:lstStyle/>
        <a:p>
          <a:r>
            <a:rPr lang="en-US" dirty="0" smtClean="0"/>
            <a:t>Education</a:t>
          </a:r>
          <a:endParaRPr lang="en-US" dirty="0"/>
        </a:p>
      </dgm:t>
    </dgm:pt>
    <dgm:pt modelId="{68769EDF-61F9-42BC-B389-BD9A912144FD}" type="parTrans" cxnId="{119FBB81-F678-47F2-A320-D5C565C21C94}">
      <dgm:prSet/>
      <dgm:spPr/>
      <dgm:t>
        <a:bodyPr/>
        <a:lstStyle/>
        <a:p>
          <a:endParaRPr lang="en-US"/>
        </a:p>
      </dgm:t>
    </dgm:pt>
    <dgm:pt modelId="{ABD40896-3700-47FB-BE50-5E887D01527F}" type="sibTrans" cxnId="{119FBB81-F678-47F2-A320-D5C565C21C94}">
      <dgm:prSet/>
      <dgm:spPr/>
      <dgm:t>
        <a:bodyPr/>
        <a:lstStyle/>
        <a:p>
          <a:endParaRPr lang="en-US"/>
        </a:p>
      </dgm:t>
    </dgm:pt>
    <dgm:pt modelId="{85BC774B-9D00-46D0-8D88-A1E09C34C0CA}">
      <dgm:prSet phldrT="[Text]"/>
      <dgm:spPr/>
      <dgm:t>
        <a:bodyPr/>
        <a:lstStyle/>
        <a:p>
          <a:r>
            <a:rPr lang="en-US" dirty="0" smtClean="0"/>
            <a:t>Nutrition</a:t>
          </a:r>
          <a:endParaRPr lang="en-US" dirty="0"/>
        </a:p>
      </dgm:t>
    </dgm:pt>
    <dgm:pt modelId="{E1D8A331-9AC9-4159-84F0-EEDC3D5BF091}" type="parTrans" cxnId="{8423FC5D-CACC-4E21-8626-6718FAB5EDD2}">
      <dgm:prSet/>
      <dgm:spPr/>
      <dgm:t>
        <a:bodyPr/>
        <a:lstStyle/>
        <a:p>
          <a:endParaRPr lang="en-US"/>
        </a:p>
      </dgm:t>
    </dgm:pt>
    <dgm:pt modelId="{A4028C8A-9F36-4769-BA96-7DDB092C4642}" type="sibTrans" cxnId="{8423FC5D-CACC-4E21-8626-6718FAB5EDD2}">
      <dgm:prSet/>
      <dgm:spPr/>
      <dgm:t>
        <a:bodyPr/>
        <a:lstStyle/>
        <a:p>
          <a:endParaRPr lang="en-US"/>
        </a:p>
      </dgm:t>
    </dgm:pt>
    <dgm:pt modelId="{335C4180-31A7-42D3-AFC7-8A75462E3BF8}">
      <dgm:prSet/>
      <dgm:spPr/>
      <dgm:t>
        <a:bodyPr/>
        <a:lstStyle/>
        <a:p>
          <a:r>
            <a:rPr lang="en-US" dirty="0" smtClean="0"/>
            <a:t>Sustainability</a:t>
          </a:r>
          <a:endParaRPr lang="en-US" dirty="0"/>
        </a:p>
      </dgm:t>
    </dgm:pt>
    <dgm:pt modelId="{A3601763-8AEB-4E69-A6EC-A1AD18F836B0}" type="parTrans" cxnId="{18274313-D65F-4BD4-AD6F-D059BF3DA6DE}">
      <dgm:prSet/>
      <dgm:spPr/>
      <dgm:t>
        <a:bodyPr/>
        <a:lstStyle/>
        <a:p>
          <a:endParaRPr lang="en-US"/>
        </a:p>
      </dgm:t>
    </dgm:pt>
    <dgm:pt modelId="{7F9A87B2-7925-4017-9CFD-E8F46244BC3A}" type="sibTrans" cxnId="{18274313-D65F-4BD4-AD6F-D059BF3DA6DE}">
      <dgm:prSet/>
      <dgm:spPr/>
      <dgm:t>
        <a:bodyPr/>
        <a:lstStyle/>
        <a:p>
          <a:endParaRPr lang="en-US"/>
        </a:p>
      </dgm:t>
    </dgm:pt>
    <dgm:pt modelId="{88AF6E32-11FB-4950-8041-C29A1303C911}" type="pres">
      <dgm:prSet presAssocID="{8576A7B7-3033-486E-B32E-E4AE190D36F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76E224B-BB58-46D2-AA54-DCAC5C62EDB6}" type="pres">
      <dgm:prSet presAssocID="{3648F347-B589-418E-8E5B-7C4BFAB0C46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91825F-0F75-44D1-9D64-289E8CFD5D13}" type="pres">
      <dgm:prSet presAssocID="{3648F347-B589-418E-8E5B-7C4BFAB0C465}" presName="spNode" presStyleCnt="0"/>
      <dgm:spPr/>
    </dgm:pt>
    <dgm:pt modelId="{B6EBAD7B-AE06-4801-8007-0CB0FC6BA37E}" type="pres">
      <dgm:prSet presAssocID="{ABD40896-3700-47FB-BE50-5E887D01527F}" presName="sibTrans" presStyleLbl="sibTrans1D1" presStyleIdx="0" presStyleCnt="3"/>
      <dgm:spPr/>
      <dgm:t>
        <a:bodyPr/>
        <a:lstStyle/>
        <a:p>
          <a:endParaRPr lang="en-US"/>
        </a:p>
      </dgm:t>
    </dgm:pt>
    <dgm:pt modelId="{C15F8CD8-A310-4532-9AB3-4CFF6BCE3C58}" type="pres">
      <dgm:prSet presAssocID="{335C4180-31A7-42D3-AFC7-8A75462E3BF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84EAF2-5ECF-492C-80F4-B80BF03B336C}" type="pres">
      <dgm:prSet presAssocID="{335C4180-31A7-42D3-AFC7-8A75462E3BF8}" presName="spNode" presStyleCnt="0"/>
      <dgm:spPr/>
    </dgm:pt>
    <dgm:pt modelId="{A0ED117E-1D8F-4377-82FA-9DE51F5B61DC}" type="pres">
      <dgm:prSet presAssocID="{7F9A87B2-7925-4017-9CFD-E8F46244BC3A}" presName="sibTrans" presStyleLbl="sibTrans1D1" presStyleIdx="1" presStyleCnt="3"/>
      <dgm:spPr/>
      <dgm:t>
        <a:bodyPr/>
        <a:lstStyle/>
        <a:p>
          <a:endParaRPr lang="en-US"/>
        </a:p>
      </dgm:t>
    </dgm:pt>
    <dgm:pt modelId="{2A875862-94A0-4FF0-AE77-05EEFEACD599}" type="pres">
      <dgm:prSet presAssocID="{85BC774B-9D00-46D0-8D88-A1E09C34C0CA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40F924-5CA1-45E6-AD37-3C4932CE2496}" type="pres">
      <dgm:prSet presAssocID="{85BC774B-9D00-46D0-8D88-A1E09C34C0CA}" presName="spNode" presStyleCnt="0"/>
      <dgm:spPr/>
    </dgm:pt>
    <dgm:pt modelId="{E97662AC-527C-4CA8-B989-2BBBF1D3EA80}" type="pres">
      <dgm:prSet presAssocID="{A4028C8A-9F36-4769-BA96-7DDB092C4642}" presName="sibTrans" presStyleLbl="sibTrans1D1" presStyleIdx="2" presStyleCnt="3"/>
      <dgm:spPr/>
      <dgm:t>
        <a:bodyPr/>
        <a:lstStyle/>
        <a:p>
          <a:endParaRPr lang="en-US"/>
        </a:p>
      </dgm:t>
    </dgm:pt>
  </dgm:ptLst>
  <dgm:cxnLst>
    <dgm:cxn modelId="{119FBB81-F678-47F2-A320-D5C565C21C94}" srcId="{8576A7B7-3033-486E-B32E-E4AE190D36F3}" destId="{3648F347-B589-418E-8E5B-7C4BFAB0C465}" srcOrd="0" destOrd="0" parTransId="{68769EDF-61F9-42BC-B389-BD9A912144FD}" sibTransId="{ABD40896-3700-47FB-BE50-5E887D01527F}"/>
    <dgm:cxn modelId="{18274313-D65F-4BD4-AD6F-D059BF3DA6DE}" srcId="{8576A7B7-3033-486E-B32E-E4AE190D36F3}" destId="{335C4180-31A7-42D3-AFC7-8A75462E3BF8}" srcOrd="1" destOrd="0" parTransId="{A3601763-8AEB-4E69-A6EC-A1AD18F836B0}" sibTransId="{7F9A87B2-7925-4017-9CFD-E8F46244BC3A}"/>
    <dgm:cxn modelId="{E69CAC91-32B1-4FEA-BF79-BA4E75CE375D}" type="presOf" srcId="{8576A7B7-3033-486E-B32E-E4AE190D36F3}" destId="{88AF6E32-11FB-4950-8041-C29A1303C911}" srcOrd="0" destOrd="0" presId="urn:microsoft.com/office/officeart/2005/8/layout/cycle5"/>
    <dgm:cxn modelId="{74B7789E-116D-4253-8790-5E3EF4352AF0}" type="presOf" srcId="{ABD40896-3700-47FB-BE50-5E887D01527F}" destId="{B6EBAD7B-AE06-4801-8007-0CB0FC6BA37E}" srcOrd="0" destOrd="0" presId="urn:microsoft.com/office/officeart/2005/8/layout/cycle5"/>
    <dgm:cxn modelId="{BC9B54A7-7070-432B-A369-3C5DD835D71F}" type="presOf" srcId="{85BC774B-9D00-46D0-8D88-A1E09C34C0CA}" destId="{2A875862-94A0-4FF0-AE77-05EEFEACD599}" srcOrd="0" destOrd="0" presId="urn:microsoft.com/office/officeart/2005/8/layout/cycle5"/>
    <dgm:cxn modelId="{6DAF414F-A470-4C90-AA99-0CD90D732E26}" type="presOf" srcId="{7F9A87B2-7925-4017-9CFD-E8F46244BC3A}" destId="{A0ED117E-1D8F-4377-82FA-9DE51F5B61DC}" srcOrd="0" destOrd="0" presId="urn:microsoft.com/office/officeart/2005/8/layout/cycle5"/>
    <dgm:cxn modelId="{2D634C47-6F9D-4258-9D8B-D8379892F996}" type="presOf" srcId="{3648F347-B589-418E-8E5B-7C4BFAB0C465}" destId="{176E224B-BB58-46D2-AA54-DCAC5C62EDB6}" srcOrd="0" destOrd="0" presId="urn:microsoft.com/office/officeart/2005/8/layout/cycle5"/>
    <dgm:cxn modelId="{8C4C4B12-37B0-4848-A0AA-90A1BD9A4FE0}" type="presOf" srcId="{335C4180-31A7-42D3-AFC7-8A75462E3BF8}" destId="{C15F8CD8-A310-4532-9AB3-4CFF6BCE3C58}" srcOrd="0" destOrd="0" presId="urn:microsoft.com/office/officeart/2005/8/layout/cycle5"/>
    <dgm:cxn modelId="{ABD44C7A-4BED-4B31-9FFF-28ADEC119954}" type="presOf" srcId="{A4028C8A-9F36-4769-BA96-7DDB092C4642}" destId="{E97662AC-527C-4CA8-B989-2BBBF1D3EA80}" srcOrd="0" destOrd="0" presId="urn:microsoft.com/office/officeart/2005/8/layout/cycle5"/>
    <dgm:cxn modelId="{8423FC5D-CACC-4E21-8626-6718FAB5EDD2}" srcId="{8576A7B7-3033-486E-B32E-E4AE190D36F3}" destId="{85BC774B-9D00-46D0-8D88-A1E09C34C0CA}" srcOrd="2" destOrd="0" parTransId="{E1D8A331-9AC9-4159-84F0-EEDC3D5BF091}" sibTransId="{A4028C8A-9F36-4769-BA96-7DDB092C4642}"/>
    <dgm:cxn modelId="{A6177F33-868A-4056-B1D1-988728546772}" type="presParOf" srcId="{88AF6E32-11FB-4950-8041-C29A1303C911}" destId="{176E224B-BB58-46D2-AA54-DCAC5C62EDB6}" srcOrd="0" destOrd="0" presId="urn:microsoft.com/office/officeart/2005/8/layout/cycle5"/>
    <dgm:cxn modelId="{6698749C-A6F4-48EE-AC65-96CAB6CCB9A2}" type="presParOf" srcId="{88AF6E32-11FB-4950-8041-C29A1303C911}" destId="{D491825F-0F75-44D1-9D64-289E8CFD5D13}" srcOrd="1" destOrd="0" presId="urn:microsoft.com/office/officeart/2005/8/layout/cycle5"/>
    <dgm:cxn modelId="{0C93B802-4A8E-4B77-96B8-D61F140BAA1C}" type="presParOf" srcId="{88AF6E32-11FB-4950-8041-C29A1303C911}" destId="{B6EBAD7B-AE06-4801-8007-0CB0FC6BA37E}" srcOrd="2" destOrd="0" presId="urn:microsoft.com/office/officeart/2005/8/layout/cycle5"/>
    <dgm:cxn modelId="{AA7ECC0B-CD7F-49E9-9704-48E3E045811D}" type="presParOf" srcId="{88AF6E32-11FB-4950-8041-C29A1303C911}" destId="{C15F8CD8-A310-4532-9AB3-4CFF6BCE3C58}" srcOrd="3" destOrd="0" presId="urn:microsoft.com/office/officeart/2005/8/layout/cycle5"/>
    <dgm:cxn modelId="{E8127427-AD71-456F-865E-983CF681F017}" type="presParOf" srcId="{88AF6E32-11FB-4950-8041-C29A1303C911}" destId="{3C84EAF2-5ECF-492C-80F4-B80BF03B336C}" srcOrd="4" destOrd="0" presId="urn:microsoft.com/office/officeart/2005/8/layout/cycle5"/>
    <dgm:cxn modelId="{B672B60C-0C71-47D3-8DA4-9848782CEE83}" type="presParOf" srcId="{88AF6E32-11FB-4950-8041-C29A1303C911}" destId="{A0ED117E-1D8F-4377-82FA-9DE51F5B61DC}" srcOrd="5" destOrd="0" presId="urn:microsoft.com/office/officeart/2005/8/layout/cycle5"/>
    <dgm:cxn modelId="{F19F39C8-44D2-443D-8506-A77DD63B98E9}" type="presParOf" srcId="{88AF6E32-11FB-4950-8041-C29A1303C911}" destId="{2A875862-94A0-4FF0-AE77-05EEFEACD599}" srcOrd="6" destOrd="0" presId="urn:microsoft.com/office/officeart/2005/8/layout/cycle5"/>
    <dgm:cxn modelId="{A4023AF1-1821-40D2-831A-45E5192B2DE6}" type="presParOf" srcId="{88AF6E32-11FB-4950-8041-C29A1303C911}" destId="{7E40F924-5CA1-45E6-AD37-3C4932CE2496}" srcOrd="7" destOrd="0" presId="urn:microsoft.com/office/officeart/2005/8/layout/cycle5"/>
    <dgm:cxn modelId="{9D8249F5-0C29-4180-BBD0-B17A3F560880}" type="presParOf" srcId="{88AF6E32-11FB-4950-8041-C29A1303C911}" destId="{E97662AC-527C-4CA8-B989-2BBBF1D3EA80}" srcOrd="8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75763CF-7F0A-444B-8D04-A70F68C72B7E}" type="doc">
      <dgm:prSet loTypeId="urn:microsoft.com/office/officeart/2005/8/layout/hLis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EB8B911-C471-423F-A0B0-7D234695D684}">
      <dgm:prSet phldrT="[Text]"/>
      <dgm:spPr/>
      <dgm:t>
        <a:bodyPr/>
        <a:lstStyle/>
        <a:p>
          <a:r>
            <a:rPr lang="en-US" dirty="0" smtClean="0"/>
            <a:t>Our Goals</a:t>
          </a:r>
          <a:endParaRPr lang="en-US" dirty="0"/>
        </a:p>
      </dgm:t>
    </dgm:pt>
    <dgm:pt modelId="{5ED332A5-8E27-4A8B-B78D-255E4499007E}" type="parTrans" cxnId="{98ECF315-A64C-4353-B66A-5B747F2E0BF9}">
      <dgm:prSet/>
      <dgm:spPr/>
      <dgm:t>
        <a:bodyPr/>
        <a:lstStyle/>
        <a:p>
          <a:endParaRPr lang="en-US"/>
        </a:p>
      </dgm:t>
    </dgm:pt>
    <dgm:pt modelId="{8F98C146-0AFC-4700-B8F1-A4613CD53FAA}" type="sibTrans" cxnId="{98ECF315-A64C-4353-B66A-5B747F2E0BF9}">
      <dgm:prSet/>
      <dgm:spPr/>
      <dgm:t>
        <a:bodyPr/>
        <a:lstStyle/>
        <a:p>
          <a:endParaRPr lang="en-US"/>
        </a:p>
      </dgm:t>
    </dgm:pt>
    <dgm:pt modelId="{DC0DB63D-EB61-4108-91FF-F31F8C7671A2}">
      <dgm:prSet phldrT="[Text]"/>
      <dgm:spPr/>
      <dgm:t>
        <a:bodyPr/>
        <a:lstStyle/>
        <a:p>
          <a:r>
            <a:rPr lang="en-US" b="1" dirty="0" smtClean="0"/>
            <a:t>Sustainable Farming</a:t>
          </a:r>
          <a:endParaRPr lang="en-US" dirty="0"/>
        </a:p>
      </dgm:t>
    </dgm:pt>
    <dgm:pt modelId="{3DF9C59C-FE9D-4185-9925-3552B5C33C6D}" type="parTrans" cxnId="{17F34BE8-AE98-4951-8545-6A20C58BAC48}">
      <dgm:prSet/>
      <dgm:spPr/>
      <dgm:t>
        <a:bodyPr/>
        <a:lstStyle/>
        <a:p>
          <a:endParaRPr lang="en-US"/>
        </a:p>
      </dgm:t>
    </dgm:pt>
    <dgm:pt modelId="{C4BBC98A-6040-4EDF-B046-AB3FDBE0B9B0}" type="sibTrans" cxnId="{17F34BE8-AE98-4951-8545-6A20C58BAC48}">
      <dgm:prSet/>
      <dgm:spPr/>
      <dgm:t>
        <a:bodyPr/>
        <a:lstStyle/>
        <a:p>
          <a:endParaRPr lang="en-US"/>
        </a:p>
      </dgm:t>
    </dgm:pt>
    <dgm:pt modelId="{C08D201E-6D10-48C4-8CA2-E0F501492E72}">
      <dgm:prSet phldrT="[Text]"/>
      <dgm:spPr/>
      <dgm:t>
        <a:bodyPr/>
        <a:lstStyle/>
        <a:p>
          <a:r>
            <a:rPr lang="en-US" b="1" dirty="0" smtClean="0"/>
            <a:t>Nutrition</a:t>
          </a:r>
          <a:endParaRPr lang="en-US" b="1" dirty="0"/>
        </a:p>
      </dgm:t>
    </dgm:pt>
    <dgm:pt modelId="{B7FCE881-3E72-4634-AAEE-516DA6F05D86}" type="parTrans" cxnId="{211073DA-D3EB-4162-8F07-32956107F640}">
      <dgm:prSet/>
      <dgm:spPr/>
      <dgm:t>
        <a:bodyPr/>
        <a:lstStyle/>
        <a:p>
          <a:endParaRPr lang="en-US"/>
        </a:p>
      </dgm:t>
    </dgm:pt>
    <dgm:pt modelId="{5632F235-AD85-4576-B536-324EBE8E7171}" type="sibTrans" cxnId="{211073DA-D3EB-4162-8F07-32956107F640}">
      <dgm:prSet/>
      <dgm:spPr/>
      <dgm:t>
        <a:bodyPr/>
        <a:lstStyle/>
        <a:p>
          <a:endParaRPr lang="en-US"/>
        </a:p>
      </dgm:t>
    </dgm:pt>
    <dgm:pt modelId="{FB6C478B-C368-4452-A142-E56C7C2326EE}">
      <dgm:prSet phldrT="[Text]"/>
      <dgm:spPr/>
      <dgm:t>
        <a:bodyPr/>
        <a:lstStyle/>
        <a:p>
          <a:r>
            <a:rPr lang="en-US" b="1" dirty="0" smtClean="0"/>
            <a:t>Education</a:t>
          </a:r>
          <a:endParaRPr lang="en-US" b="1" dirty="0"/>
        </a:p>
      </dgm:t>
    </dgm:pt>
    <dgm:pt modelId="{C39793F4-EACA-41ED-9DDD-486E07CF7171}" type="parTrans" cxnId="{11D0B938-4F7E-475E-B01E-48D3A2001301}">
      <dgm:prSet/>
      <dgm:spPr/>
      <dgm:t>
        <a:bodyPr/>
        <a:lstStyle/>
        <a:p>
          <a:endParaRPr lang="en-US"/>
        </a:p>
      </dgm:t>
    </dgm:pt>
    <dgm:pt modelId="{38812278-C998-4AF1-820A-77405DC0FEAF}" type="sibTrans" cxnId="{11D0B938-4F7E-475E-B01E-48D3A2001301}">
      <dgm:prSet/>
      <dgm:spPr/>
      <dgm:t>
        <a:bodyPr/>
        <a:lstStyle/>
        <a:p>
          <a:endParaRPr lang="en-US"/>
        </a:p>
      </dgm:t>
    </dgm:pt>
    <dgm:pt modelId="{D352E364-FE37-42D7-8E37-6E382CFD6333}">
      <dgm:prSet phldrT="[Text]"/>
      <dgm:spPr/>
      <dgm:t>
        <a:bodyPr/>
        <a:lstStyle/>
        <a:p>
          <a:r>
            <a:rPr lang="en-US" dirty="0" smtClean="0"/>
            <a:t>Diversity</a:t>
          </a:r>
          <a:endParaRPr lang="en-US" dirty="0"/>
        </a:p>
      </dgm:t>
    </dgm:pt>
    <dgm:pt modelId="{DCEDF13E-0B01-420D-B910-79E258ADDC84}" type="parTrans" cxnId="{1062D722-E6FC-4FE4-A7EF-7962D51E063C}">
      <dgm:prSet/>
      <dgm:spPr/>
      <dgm:t>
        <a:bodyPr/>
        <a:lstStyle/>
        <a:p>
          <a:endParaRPr lang="en-US"/>
        </a:p>
      </dgm:t>
    </dgm:pt>
    <dgm:pt modelId="{3516E2AE-4DBC-41D3-B10D-24B2DB0A9572}" type="sibTrans" cxnId="{1062D722-E6FC-4FE4-A7EF-7962D51E063C}">
      <dgm:prSet/>
      <dgm:spPr/>
      <dgm:t>
        <a:bodyPr/>
        <a:lstStyle/>
        <a:p>
          <a:endParaRPr lang="en-US"/>
        </a:p>
      </dgm:t>
    </dgm:pt>
    <dgm:pt modelId="{012D031C-43CD-4E33-81EB-2557C3F61046}">
      <dgm:prSet phldrT="[Text]"/>
      <dgm:spPr/>
      <dgm:t>
        <a:bodyPr/>
        <a:lstStyle/>
        <a:p>
          <a:r>
            <a:rPr lang="en-US" dirty="0" smtClean="0"/>
            <a:t>Crop Rotation</a:t>
          </a:r>
          <a:endParaRPr lang="en-US" dirty="0"/>
        </a:p>
      </dgm:t>
    </dgm:pt>
    <dgm:pt modelId="{FB710E21-0014-4F43-A477-B2D0A2E8CD76}" type="parTrans" cxnId="{73518ABB-7AAB-4929-ADED-2DF301B60E23}">
      <dgm:prSet/>
      <dgm:spPr/>
      <dgm:t>
        <a:bodyPr/>
        <a:lstStyle/>
        <a:p>
          <a:endParaRPr lang="en-US"/>
        </a:p>
      </dgm:t>
    </dgm:pt>
    <dgm:pt modelId="{A0337231-EBA2-4F03-BD32-5AA9D5912B8B}" type="sibTrans" cxnId="{73518ABB-7AAB-4929-ADED-2DF301B60E23}">
      <dgm:prSet/>
      <dgm:spPr/>
      <dgm:t>
        <a:bodyPr/>
        <a:lstStyle/>
        <a:p>
          <a:endParaRPr lang="en-US"/>
        </a:p>
      </dgm:t>
    </dgm:pt>
    <dgm:pt modelId="{E4B3109C-5C43-4F4B-BF28-4B7525A55223}">
      <dgm:prSet phldrT="[Text]"/>
      <dgm:spPr/>
      <dgm:t>
        <a:bodyPr/>
        <a:lstStyle/>
        <a:p>
          <a:r>
            <a:rPr lang="en-US" dirty="0" smtClean="0"/>
            <a:t>Soil Management</a:t>
          </a:r>
          <a:endParaRPr lang="en-US" dirty="0"/>
        </a:p>
      </dgm:t>
    </dgm:pt>
    <dgm:pt modelId="{A85F56BE-EE4A-47BD-9C9C-62C17CCFC7B0}" type="parTrans" cxnId="{06D0A9EF-11D8-4F11-82E8-E0E6EBA60B65}">
      <dgm:prSet/>
      <dgm:spPr/>
      <dgm:t>
        <a:bodyPr/>
        <a:lstStyle/>
        <a:p>
          <a:endParaRPr lang="en-US"/>
        </a:p>
      </dgm:t>
    </dgm:pt>
    <dgm:pt modelId="{641FEE16-6EFB-4CD0-B257-503BC2FF89A3}" type="sibTrans" cxnId="{06D0A9EF-11D8-4F11-82E8-E0E6EBA60B65}">
      <dgm:prSet/>
      <dgm:spPr/>
      <dgm:t>
        <a:bodyPr/>
        <a:lstStyle/>
        <a:p>
          <a:endParaRPr lang="en-US"/>
        </a:p>
      </dgm:t>
    </dgm:pt>
    <dgm:pt modelId="{F1ACCF84-C26D-49A4-9BAB-08F974C9F994}">
      <dgm:prSet phldrT="[Text]"/>
      <dgm:spPr/>
      <dgm:t>
        <a:bodyPr/>
        <a:lstStyle/>
        <a:p>
          <a:r>
            <a:rPr lang="en-US" dirty="0" smtClean="0"/>
            <a:t>Weed Management</a:t>
          </a:r>
          <a:endParaRPr lang="en-US" dirty="0"/>
        </a:p>
      </dgm:t>
    </dgm:pt>
    <dgm:pt modelId="{345F077F-8B9B-404F-9B9F-BB70EB45E03B}" type="parTrans" cxnId="{B55661BC-AA34-4249-BB54-B6434FAD7BEB}">
      <dgm:prSet/>
      <dgm:spPr/>
      <dgm:t>
        <a:bodyPr/>
        <a:lstStyle/>
        <a:p>
          <a:endParaRPr lang="en-US"/>
        </a:p>
      </dgm:t>
    </dgm:pt>
    <dgm:pt modelId="{5DF6A3CE-C456-4AA5-B1E7-3B786686E78E}" type="sibTrans" cxnId="{B55661BC-AA34-4249-BB54-B6434FAD7BEB}">
      <dgm:prSet/>
      <dgm:spPr/>
      <dgm:t>
        <a:bodyPr/>
        <a:lstStyle/>
        <a:p>
          <a:endParaRPr lang="en-US"/>
        </a:p>
      </dgm:t>
    </dgm:pt>
    <dgm:pt modelId="{49649697-3140-4559-964C-0AEB2035E665}">
      <dgm:prSet phldrT="[Text]"/>
      <dgm:spPr/>
      <dgm:t>
        <a:bodyPr/>
        <a:lstStyle/>
        <a:p>
          <a:r>
            <a:rPr lang="en-US" dirty="0" smtClean="0"/>
            <a:t>Pest/Disease Management</a:t>
          </a:r>
        </a:p>
        <a:p>
          <a:endParaRPr lang="en-US" dirty="0"/>
        </a:p>
      </dgm:t>
    </dgm:pt>
    <dgm:pt modelId="{E3522DDC-52C1-4A6C-9D56-6D47731FBEE4}" type="parTrans" cxnId="{2CF014B8-944D-4222-9CCD-3EBA7F557EDC}">
      <dgm:prSet/>
      <dgm:spPr/>
      <dgm:t>
        <a:bodyPr/>
        <a:lstStyle/>
        <a:p>
          <a:endParaRPr lang="en-US"/>
        </a:p>
      </dgm:t>
    </dgm:pt>
    <dgm:pt modelId="{280FD406-9247-44D8-AC1C-6BA60342C718}" type="sibTrans" cxnId="{2CF014B8-944D-4222-9CCD-3EBA7F557EDC}">
      <dgm:prSet/>
      <dgm:spPr/>
      <dgm:t>
        <a:bodyPr/>
        <a:lstStyle/>
        <a:p>
          <a:endParaRPr lang="en-US"/>
        </a:p>
      </dgm:t>
    </dgm:pt>
    <dgm:pt modelId="{5FD5B9C2-71F3-45EA-876E-29FD4527B8C7}">
      <dgm:prSet phldrT="[Text]"/>
      <dgm:spPr/>
      <dgm:t>
        <a:bodyPr/>
        <a:lstStyle/>
        <a:p>
          <a:r>
            <a:rPr lang="en-US" dirty="0" smtClean="0"/>
            <a:t>Assess nutritional needs</a:t>
          </a:r>
          <a:endParaRPr lang="en-US" dirty="0"/>
        </a:p>
      </dgm:t>
    </dgm:pt>
    <dgm:pt modelId="{0A7C594B-2A33-44AE-A4F9-BC6D02574EEB}" type="parTrans" cxnId="{A4879144-2890-4B87-9E9E-FF67BF40191B}">
      <dgm:prSet/>
      <dgm:spPr/>
      <dgm:t>
        <a:bodyPr/>
        <a:lstStyle/>
        <a:p>
          <a:endParaRPr lang="en-US"/>
        </a:p>
      </dgm:t>
    </dgm:pt>
    <dgm:pt modelId="{0C17C832-31D1-4C2A-A91F-5BE42CE3691D}" type="sibTrans" cxnId="{A4879144-2890-4B87-9E9E-FF67BF40191B}">
      <dgm:prSet/>
      <dgm:spPr/>
      <dgm:t>
        <a:bodyPr/>
        <a:lstStyle/>
        <a:p>
          <a:endParaRPr lang="en-US"/>
        </a:p>
      </dgm:t>
    </dgm:pt>
    <dgm:pt modelId="{1EFF75AB-64AD-40CE-A7F1-14F3180520FB}">
      <dgm:prSet phldrT="[Text]"/>
      <dgm:spPr/>
      <dgm:t>
        <a:bodyPr/>
        <a:lstStyle/>
        <a:p>
          <a:r>
            <a:rPr lang="en-US" dirty="0" smtClean="0"/>
            <a:t>Assess knowledge about malnutrition</a:t>
          </a:r>
          <a:endParaRPr lang="en-US" dirty="0"/>
        </a:p>
      </dgm:t>
    </dgm:pt>
    <dgm:pt modelId="{B318DA7C-9D2C-4045-967C-B0169FA61B3B}" type="parTrans" cxnId="{A1A0B4D6-D981-4CD5-8A15-BB4E4270C30B}">
      <dgm:prSet/>
      <dgm:spPr/>
      <dgm:t>
        <a:bodyPr/>
        <a:lstStyle/>
        <a:p>
          <a:endParaRPr lang="en-US"/>
        </a:p>
      </dgm:t>
    </dgm:pt>
    <dgm:pt modelId="{B488F09C-2175-4440-8198-8C27C4836E45}" type="sibTrans" cxnId="{A1A0B4D6-D981-4CD5-8A15-BB4E4270C30B}">
      <dgm:prSet/>
      <dgm:spPr/>
      <dgm:t>
        <a:bodyPr/>
        <a:lstStyle/>
        <a:p>
          <a:endParaRPr lang="en-US"/>
        </a:p>
      </dgm:t>
    </dgm:pt>
    <dgm:pt modelId="{D486446E-21EE-4A03-A54B-D593F87901EE}">
      <dgm:prSet phldrT="[Text]"/>
      <dgm:spPr/>
      <dgm:t>
        <a:bodyPr/>
        <a:lstStyle/>
        <a:p>
          <a:r>
            <a:rPr lang="en-US" dirty="0" smtClean="0"/>
            <a:t>Move the population to optimal nutrition through education and farming</a:t>
          </a:r>
          <a:endParaRPr lang="en-US" dirty="0"/>
        </a:p>
      </dgm:t>
    </dgm:pt>
    <dgm:pt modelId="{C6F708B7-20AD-495B-93B6-34247CBB2197}" type="parTrans" cxnId="{722D05CD-637D-4F94-BFDE-27936AA5464E}">
      <dgm:prSet/>
      <dgm:spPr/>
      <dgm:t>
        <a:bodyPr/>
        <a:lstStyle/>
        <a:p>
          <a:endParaRPr lang="en-US"/>
        </a:p>
      </dgm:t>
    </dgm:pt>
    <dgm:pt modelId="{76F58C44-EAF1-42EE-A1C3-93E86B865B54}" type="sibTrans" cxnId="{722D05CD-637D-4F94-BFDE-27936AA5464E}">
      <dgm:prSet/>
      <dgm:spPr/>
      <dgm:t>
        <a:bodyPr/>
        <a:lstStyle/>
        <a:p>
          <a:endParaRPr lang="en-US"/>
        </a:p>
      </dgm:t>
    </dgm:pt>
    <dgm:pt modelId="{864F3098-4B87-49A8-941F-0B48C259B4B7}">
      <dgm:prSet phldrT="[Text]"/>
      <dgm:spPr/>
      <dgm:t>
        <a:bodyPr/>
        <a:lstStyle/>
        <a:p>
          <a:r>
            <a:rPr lang="en-US" b="0" dirty="0" smtClean="0"/>
            <a:t>With help of local farmers, help educate the youth about smart agricultural practices</a:t>
          </a:r>
          <a:endParaRPr lang="en-US" b="0" dirty="0"/>
        </a:p>
      </dgm:t>
    </dgm:pt>
    <dgm:pt modelId="{2792B085-BE58-47BD-9C92-192B3459682E}" type="parTrans" cxnId="{7B8CD1A2-EEE2-40D0-8100-82E1E956E8A5}">
      <dgm:prSet/>
      <dgm:spPr/>
      <dgm:t>
        <a:bodyPr/>
        <a:lstStyle/>
        <a:p>
          <a:endParaRPr lang="en-US"/>
        </a:p>
      </dgm:t>
    </dgm:pt>
    <dgm:pt modelId="{A5E07B25-8C69-43A0-B3C3-D0679BF9745B}" type="sibTrans" cxnId="{7B8CD1A2-EEE2-40D0-8100-82E1E956E8A5}">
      <dgm:prSet/>
      <dgm:spPr/>
      <dgm:t>
        <a:bodyPr/>
        <a:lstStyle/>
        <a:p>
          <a:endParaRPr lang="en-US"/>
        </a:p>
      </dgm:t>
    </dgm:pt>
    <dgm:pt modelId="{77623603-184A-4859-98E1-8964C091A3B3}">
      <dgm:prSet phldrT="[Text]"/>
      <dgm:spPr/>
      <dgm:t>
        <a:bodyPr/>
        <a:lstStyle/>
        <a:p>
          <a:r>
            <a:rPr lang="en-US" b="0" dirty="0" smtClean="0"/>
            <a:t>Create a program </a:t>
          </a:r>
          <a:r>
            <a:rPr lang="en-US" b="0" dirty="0" smtClean="0"/>
            <a:t>that </a:t>
          </a:r>
          <a:r>
            <a:rPr lang="en-US" b="0" dirty="0" smtClean="0"/>
            <a:t>promotes a positive future</a:t>
          </a:r>
          <a:endParaRPr lang="en-US" b="0" dirty="0"/>
        </a:p>
      </dgm:t>
    </dgm:pt>
    <dgm:pt modelId="{4EC2A537-5070-46C0-A744-835DC75C27B8}" type="parTrans" cxnId="{901BB6FE-332D-4ABE-AC0E-6FABCF2AD972}">
      <dgm:prSet/>
      <dgm:spPr/>
      <dgm:t>
        <a:bodyPr/>
        <a:lstStyle/>
        <a:p>
          <a:endParaRPr lang="en-US"/>
        </a:p>
      </dgm:t>
    </dgm:pt>
    <dgm:pt modelId="{BE071525-7CEB-4CAC-AE98-D00D348E3991}" type="sibTrans" cxnId="{901BB6FE-332D-4ABE-AC0E-6FABCF2AD972}">
      <dgm:prSet/>
      <dgm:spPr/>
      <dgm:t>
        <a:bodyPr/>
        <a:lstStyle/>
        <a:p>
          <a:endParaRPr lang="en-US"/>
        </a:p>
      </dgm:t>
    </dgm:pt>
    <dgm:pt modelId="{43DE3827-05A1-4A77-8A3C-88DB285CF6E7}" type="pres">
      <dgm:prSet presAssocID="{575763CF-7F0A-444B-8D04-A70F68C72B7E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EEBEB54-9EFB-4367-9A8B-B101C7AFCC5B}" type="pres">
      <dgm:prSet presAssocID="{4EB8B911-C471-423F-A0B0-7D234695D684}" presName="roof" presStyleLbl="dkBgShp" presStyleIdx="0" presStyleCnt="2" custLinFactNeighborX="-1010"/>
      <dgm:spPr/>
      <dgm:t>
        <a:bodyPr/>
        <a:lstStyle/>
        <a:p>
          <a:endParaRPr lang="en-US"/>
        </a:p>
      </dgm:t>
    </dgm:pt>
    <dgm:pt modelId="{58367AAB-AF71-46F2-BD3A-F66CD8A742AC}" type="pres">
      <dgm:prSet presAssocID="{4EB8B911-C471-423F-A0B0-7D234695D684}" presName="pillars" presStyleCnt="0"/>
      <dgm:spPr/>
    </dgm:pt>
    <dgm:pt modelId="{31924DBD-AC6F-4685-80A5-F54CD6571BE2}" type="pres">
      <dgm:prSet presAssocID="{4EB8B911-C471-423F-A0B0-7D234695D684}" presName="pillar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CFA237-1D6E-4EAA-A04E-7AF8115DA7F2}" type="pres">
      <dgm:prSet presAssocID="{C08D201E-6D10-48C4-8CA2-E0F501492E72}" presName="pillarX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F257BF-05C3-45D7-8DC1-33B6AF567617}" type="pres">
      <dgm:prSet presAssocID="{FB6C478B-C368-4452-A142-E56C7C2326EE}" presName="pillarX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A8BFE5-769A-4EBA-AA0C-232D964243B7}" type="pres">
      <dgm:prSet presAssocID="{4EB8B911-C471-423F-A0B0-7D234695D684}" presName="base" presStyleLbl="dkBgShp" presStyleIdx="1" presStyleCnt="2"/>
      <dgm:spPr/>
    </dgm:pt>
  </dgm:ptLst>
  <dgm:cxnLst>
    <dgm:cxn modelId="{211073DA-D3EB-4162-8F07-32956107F640}" srcId="{4EB8B911-C471-423F-A0B0-7D234695D684}" destId="{C08D201E-6D10-48C4-8CA2-E0F501492E72}" srcOrd="1" destOrd="0" parTransId="{B7FCE881-3E72-4634-AAEE-516DA6F05D86}" sibTransId="{5632F235-AD85-4576-B536-324EBE8E7171}"/>
    <dgm:cxn modelId="{73518ABB-7AAB-4929-ADED-2DF301B60E23}" srcId="{DC0DB63D-EB61-4108-91FF-F31F8C7671A2}" destId="{012D031C-43CD-4E33-81EB-2557C3F61046}" srcOrd="1" destOrd="0" parTransId="{FB710E21-0014-4F43-A477-B2D0A2E8CD76}" sibTransId="{A0337231-EBA2-4F03-BD32-5AA9D5912B8B}"/>
    <dgm:cxn modelId="{825195F4-1A39-4AD4-84EB-BB1DE75B10A8}" type="presOf" srcId="{575763CF-7F0A-444B-8D04-A70F68C72B7E}" destId="{43DE3827-05A1-4A77-8A3C-88DB285CF6E7}" srcOrd="0" destOrd="0" presId="urn:microsoft.com/office/officeart/2005/8/layout/hList3"/>
    <dgm:cxn modelId="{C7D5EC0E-82E8-4A06-885D-75615B3C0296}" type="presOf" srcId="{864F3098-4B87-49A8-941F-0B48C259B4B7}" destId="{E1F257BF-05C3-45D7-8DC1-33B6AF567617}" srcOrd="0" destOrd="1" presId="urn:microsoft.com/office/officeart/2005/8/layout/hList3"/>
    <dgm:cxn modelId="{901BB6FE-332D-4ABE-AC0E-6FABCF2AD972}" srcId="{FB6C478B-C368-4452-A142-E56C7C2326EE}" destId="{77623603-184A-4859-98E1-8964C091A3B3}" srcOrd="1" destOrd="0" parTransId="{4EC2A537-5070-46C0-A744-835DC75C27B8}" sibTransId="{BE071525-7CEB-4CAC-AE98-D00D348E3991}"/>
    <dgm:cxn modelId="{7B8CD1A2-EEE2-40D0-8100-82E1E956E8A5}" srcId="{FB6C478B-C368-4452-A142-E56C7C2326EE}" destId="{864F3098-4B87-49A8-941F-0B48C259B4B7}" srcOrd="0" destOrd="0" parTransId="{2792B085-BE58-47BD-9C92-192B3459682E}" sibTransId="{A5E07B25-8C69-43A0-B3C3-D0679BF9745B}"/>
    <dgm:cxn modelId="{B55661BC-AA34-4249-BB54-B6434FAD7BEB}" srcId="{DC0DB63D-EB61-4108-91FF-F31F8C7671A2}" destId="{F1ACCF84-C26D-49A4-9BAB-08F974C9F994}" srcOrd="3" destOrd="0" parTransId="{345F077F-8B9B-404F-9B9F-BB70EB45E03B}" sibTransId="{5DF6A3CE-C456-4AA5-B1E7-3B786686E78E}"/>
    <dgm:cxn modelId="{17F34BE8-AE98-4951-8545-6A20C58BAC48}" srcId="{4EB8B911-C471-423F-A0B0-7D234695D684}" destId="{DC0DB63D-EB61-4108-91FF-F31F8C7671A2}" srcOrd="0" destOrd="0" parTransId="{3DF9C59C-FE9D-4185-9925-3552B5C33C6D}" sibTransId="{C4BBC98A-6040-4EDF-B046-AB3FDBE0B9B0}"/>
    <dgm:cxn modelId="{F3234364-8E4B-42FB-AB33-8DBDD6409248}" type="presOf" srcId="{77623603-184A-4859-98E1-8964C091A3B3}" destId="{E1F257BF-05C3-45D7-8DC1-33B6AF567617}" srcOrd="0" destOrd="2" presId="urn:microsoft.com/office/officeart/2005/8/layout/hList3"/>
    <dgm:cxn modelId="{63D736B5-C0BD-4914-AB17-34171E385D99}" type="presOf" srcId="{1EFF75AB-64AD-40CE-A7F1-14F3180520FB}" destId="{F1CFA237-1D6E-4EAA-A04E-7AF8115DA7F2}" srcOrd="0" destOrd="2" presId="urn:microsoft.com/office/officeart/2005/8/layout/hList3"/>
    <dgm:cxn modelId="{8C8DA67F-035C-45B2-9091-C0EC8D9EC52E}" type="presOf" srcId="{D486446E-21EE-4A03-A54B-D593F87901EE}" destId="{F1CFA237-1D6E-4EAA-A04E-7AF8115DA7F2}" srcOrd="0" destOrd="3" presId="urn:microsoft.com/office/officeart/2005/8/layout/hList3"/>
    <dgm:cxn modelId="{E645E463-2B9F-4D79-B3E9-0F7A7E143495}" type="presOf" srcId="{012D031C-43CD-4E33-81EB-2557C3F61046}" destId="{31924DBD-AC6F-4685-80A5-F54CD6571BE2}" srcOrd="0" destOrd="2" presId="urn:microsoft.com/office/officeart/2005/8/layout/hList3"/>
    <dgm:cxn modelId="{8A371601-99D0-401E-B9F0-B880112224A1}" type="presOf" srcId="{FB6C478B-C368-4452-A142-E56C7C2326EE}" destId="{E1F257BF-05C3-45D7-8DC1-33B6AF567617}" srcOrd="0" destOrd="0" presId="urn:microsoft.com/office/officeart/2005/8/layout/hList3"/>
    <dgm:cxn modelId="{6DB7D775-64CA-4154-99BC-BB3D7377BEE2}" type="presOf" srcId="{F1ACCF84-C26D-49A4-9BAB-08F974C9F994}" destId="{31924DBD-AC6F-4685-80A5-F54CD6571BE2}" srcOrd="0" destOrd="4" presId="urn:microsoft.com/office/officeart/2005/8/layout/hList3"/>
    <dgm:cxn modelId="{2CF014B8-944D-4222-9CCD-3EBA7F557EDC}" srcId="{DC0DB63D-EB61-4108-91FF-F31F8C7671A2}" destId="{49649697-3140-4559-964C-0AEB2035E665}" srcOrd="4" destOrd="0" parTransId="{E3522DDC-52C1-4A6C-9D56-6D47731FBEE4}" sibTransId="{280FD406-9247-44D8-AC1C-6BA60342C718}"/>
    <dgm:cxn modelId="{722D05CD-637D-4F94-BFDE-27936AA5464E}" srcId="{C08D201E-6D10-48C4-8CA2-E0F501492E72}" destId="{D486446E-21EE-4A03-A54B-D593F87901EE}" srcOrd="2" destOrd="0" parTransId="{C6F708B7-20AD-495B-93B6-34247CBB2197}" sibTransId="{76F58C44-EAF1-42EE-A1C3-93E86B865B54}"/>
    <dgm:cxn modelId="{A1A0B4D6-D981-4CD5-8A15-BB4E4270C30B}" srcId="{C08D201E-6D10-48C4-8CA2-E0F501492E72}" destId="{1EFF75AB-64AD-40CE-A7F1-14F3180520FB}" srcOrd="1" destOrd="0" parTransId="{B318DA7C-9D2C-4045-967C-B0169FA61B3B}" sibTransId="{B488F09C-2175-4440-8198-8C27C4836E45}"/>
    <dgm:cxn modelId="{B037C5BB-EE43-4440-9E4C-4E1348632C45}" type="presOf" srcId="{49649697-3140-4559-964C-0AEB2035E665}" destId="{31924DBD-AC6F-4685-80A5-F54CD6571BE2}" srcOrd="0" destOrd="5" presId="urn:microsoft.com/office/officeart/2005/8/layout/hList3"/>
    <dgm:cxn modelId="{27E03AA5-FA10-41AF-AFF1-EC801535BADE}" type="presOf" srcId="{C08D201E-6D10-48C4-8CA2-E0F501492E72}" destId="{F1CFA237-1D6E-4EAA-A04E-7AF8115DA7F2}" srcOrd="0" destOrd="0" presId="urn:microsoft.com/office/officeart/2005/8/layout/hList3"/>
    <dgm:cxn modelId="{15A329E7-116D-4729-9F35-3731EAC44BF9}" type="presOf" srcId="{DC0DB63D-EB61-4108-91FF-F31F8C7671A2}" destId="{31924DBD-AC6F-4685-80A5-F54CD6571BE2}" srcOrd="0" destOrd="0" presId="urn:microsoft.com/office/officeart/2005/8/layout/hList3"/>
    <dgm:cxn modelId="{8FB6CB7F-17FF-4CC3-B8E7-506D1E18E533}" type="presOf" srcId="{4EB8B911-C471-423F-A0B0-7D234695D684}" destId="{DEEBEB54-9EFB-4367-9A8B-B101C7AFCC5B}" srcOrd="0" destOrd="0" presId="urn:microsoft.com/office/officeart/2005/8/layout/hList3"/>
    <dgm:cxn modelId="{98ECF315-A64C-4353-B66A-5B747F2E0BF9}" srcId="{575763CF-7F0A-444B-8D04-A70F68C72B7E}" destId="{4EB8B911-C471-423F-A0B0-7D234695D684}" srcOrd="0" destOrd="0" parTransId="{5ED332A5-8E27-4A8B-B78D-255E4499007E}" sibTransId="{8F98C146-0AFC-4700-B8F1-A4613CD53FAA}"/>
    <dgm:cxn modelId="{11D0B938-4F7E-475E-B01E-48D3A2001301}" srcId="{4EB8B911-C471-423F-A0B0-7D234695D684}" destId="{FB6C478B-C368-4452-A142-E56C7C2326EE}" srcOrd="2" destOrd="0" parTransId="{C39793F4-EACA-41ED-9DDD-486E07CF7171}" sibTransId="{38812278-C998-4AF1-820A-77405DC0FEAF}"/>
    <dgm:cxn modelId="{A4879144-2890-4B87-9E9E-FF67BF40191B}" srcId="{C08D201E-6D10-48C4-8CA2-E0F501492E72}" destId="{5FD5B9C2-71F3-45EA-876E-29FD4527B8C7}" srcOrd="0" destOrd="0" parTransId="{0A7C594B-2A33-44AE-A4F9-BC6D02574EEB}" sibTransId="{0C17C832-31D1-4C2A-A91F-5BE42CE3691D}"/>
    <dgm:cxn modelId="{DBFF0839-304F-4FFC-A743-EE85EA0E96A2}" type="presOf" srcId="{D352E364-FE37-42D7-8E37-6E382CFD6333}" destId="{31924DBD-AC6F-4685-80A5-F54CD6571BE2}" srcOrd="0" destOrd="1" presId="urn:microsoft.com/office/officeart/2005/8/layout/hList3"/>
    <dgm:cxn modelId="{1062D722-E6FC-4FE4-A7EF-7962D51E063C}" srcId="{DC0DB63D-EB61-4108-91FF-F31F8C7671A2}" destId="{D352E364-FE37-42D7-8E37-6E382CFD6333}" srcOrd="0" destOrd="0" parTransId="{DCEDF13E-0B01-420D-B910-79E258ADDC84}" sibTransId="{3516E2AE-4DBC-41D3-B10D-24B2DB0A9572}"/>
    <dgm:cxn modelId="{06D0A9EF-11D8-4F11-82E8-E0E6EBA60B65}" srcId="{DC0DB63D-EB61-4108-91FF-F31F8C7671A2}" destId="{E4B3109C-5C43-4F4B-BF28-4B7525A55223}" srcOrd="2" destOrd="0" parTransId="{A85F56BE-EE4A-47BD-9C9C-62C17CCFC7B0}" sibTransId="{641FEE16-6EFB-4CD0-B257-503BC2FF89A3}"/>
    <dgm:cxn modelId="{F229FAF8-8709-446C-8573-1A13FC615440}" type="presOf" srcId="{E4B3109C-5C43-4F4B-BF28-4B7525A55223}" destId="{31924DBD-AC6F-4685-80A5-F54CD6571BE2}" srcOrd="0" destOrd="3" presId="urn:microsoft.com/office/officeart/2005/8/layout/hList3"/>
    <dgm:cxn modelId="{24F82FCD-F97C-49E3-9D11-8BDF6062FEB9}" type="presOf" srcId="{5FD5B9C2-71F3-45EA-876E-29FD4527B8C7}" destId="{F1CFA237-1D6E-4EAA-A04E-7AF8115DA7F2}" srcOrd="0" destOrd="1" presId="urn:microsoft.com/office/officeart/2005/8/layout/hList3"/>
    <dgm:cxn modelId="{46B2A847-3809-4604-980A-CB63173A5F93}" type="presParOf" srcId="{43DE3827-05A1-4A77-8A3C-88DB285CF6E7}" destId="{DEEBEB54-9EFB-4367-9A8B-B101C7AFCC5B}" srcOrd="0" destOrd="0" presId="urn:microsoft.com/office/officeart/2005/8/layout/hList3"/>
    <dgm:cxn modelId="{6370B0F8-B18D-48EE-AFFE-5A98DE18BF51}" type="presParOf" srcId="{43DE3827-05A1-4A77-8A3C-88DB285CF6E7}" destId="{58367AAB-AF71-46F2-BD3A-F66CD8A742AC}" srcOrd="1" destOrd="0" presId="urn:microsoft.com/office/officeart/2005/8/layout/hList3"/>
    <dgm:cxn modelId="{D533840A-635C-4569-A1D0-DD8E10A176B3}" type="presParOf" srcId="{58367AAB-AF71-46F2-BD3A-F66CD8A742AC}" destId="{31924DBD-AC6F-4685-80A5-F54CD6571BE2}" srcOrd="0" destOrd="0" presId="urn:microsoft.com/office/officeart/2005/8/layout/hList3"/>
    <dgm:cxn modelId="{56124AC8-CCC3-40E9-991D-7D3A8E8DC88A}" type="presParOf" srcId="{58367AAB-AF71-46F2-BD3A-F66CD8A742AC}" destId="{F1CFA237-1D6E-4EAA-A04E-7AF8115DA7F2}" srcOrd="1" destOrd="0" presId="urn:microsoft.com/office/officeart/2005/8/layout/hList3"/>
    <dgm:cxn modelId="{6B995DFC-2C04-443C-A51E-674ADF8C54CD}" type="presParOf" srcId="{58367AAB-AF71-46F2-BD3A-F66CD8A742AC}" destId="{E1F257BF-05C3-45D7-8DC1-33B6AF567617}" srcOrd="2" destOrd="0" presId="urn:microsoft.com/office/officeart/2005/8/layout/hList3"/>
    <dgm:cxn modelId="{801BA2BE-E4EE-45FC-A456-51EA7CC01442}" type="presParOf" srcId="{43DE3827-05A1-4A77-8A3C-88DB285CF6E7}" destId="{A2A8BFE5-769A-4EBA-AA0C-232D964243B7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43B12B-E10E-4553-B699-B322B1918F06}">
      <dsp:nvSpPr>
        <dsp:cNvPr id="0" name=""/>
        <dsp:cNvSpPr/>
      </dsp:nvSpPr>
      <dsp:spPr>
        <a:xfrm rot="5400000">
          <a:off x="-240186" y="242202"/>
          <a:ext cx="1601241" cy="112086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1</a:t>
          </a:r>
          <a:endParaRPr lang="en-US" sz="3100" kern="1200" dirty="0"/>
        </a:p>
      </dsp:txBody>
      <dsp:txXfrm rot="-5400000">
        <a:off x="1" y="562451"/>
        <a:ext cx="1120869" cy="480372"/>
      </dsp:txXfrm>
    </dsp:sp>
    <dsp:sp modelId="{669C2302-78DD-46F0-BC06-FD7D991C4716}">
      <dsp:nvSpPr>
        <dsp:cNvPr id="0" name=""/>
        <dsp:cNvSpPr/>
      </dsp:nvSpPr>
      <dsp:spPr>
        <a:xfrm rot="5400000">
          <a:off x="3735731" y="-2614861"/>
          <a:ext cx="1040807" cy="627053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Achieves the integration of natural biological cycles and controls.</a:t>
          </a:r>
          <a:endParaRPr lang="en-US" sz="2700" kern="1200" dirty="0"/>
        </a:p>
      </dsp:txBody>
      <dsp:txXfrm rot="-5400000">
        <a:off x="1120870" y="50808"/>
        <a:ext cx="6219722" cy="939191"/>
      </dsp:txXfrm>
    </dsp:sp>
    <dsp:sp modelId="{89EAE776-16EC-4E16-8F5C-2C37F9421512}">
      <dsp:nvSpPr>
        <dsp:cNvPr id="0" name=""/>
        <dsp:cNvSpPr/>
      </dsp:nvSpPr>
      <dsp:spPr>
        <a:xfrm rot="5400000">
          <a:off x="-240186" y="1649365"/>
          <a:ext cx="1601241" cy="112086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2</a:t>
          </a:r>
          <a:endParaRPr lang="en-US" sz="3100" kern="1200" dirty="0"/>
        </a:p>
      </dsp:txBody>
      <dsp:txXfrm rot="-5400000">
        <a:off x="1" y="1969614"/>
        <a:ext cx="1120869" cy="480372"/>
      </dsp:txXfrm>
    </dsp:sp>
    <dsp:sp modelId="{69A94C68-79D2-4690-A4C7-8FCA493D0A73}">
      <dsp:nvSpPr>
        <dsp:cNvPr id="0" name=""/>
        <dsp:cNvSpPr/>
      </dsp:nvSpPr>
      <dsp:spPr>
        <a:xfrm rot="5400000">
          <a:off x="3735731" y="-1199687"/>
          <a:ext cx="1040807" cy="627053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Protects and renews soil fertility and the natural resource base.</a:t>
          </a:r>
          <a:endParaRPr lang="en-US" sz="2700" kern="1200" dirty="0"/>
        </a:p>
      </dsp:txBody>
      <dsp:txXfrm rot="-5400000">
        <a:off x="1120870" y="1465982"/>
        <a:ext cx="6219722" cy="939191"/>
      </dsp:txXfrm>
    </dsp:sp>
    <dsp:sp modelId="{C4FD2B62-FFD3-4224-BB92-2AD6A1EA2179}">
      <dsp:nvSpPr>
        <dsp:cNvPr id="0" name=""/>
        <dsp:cNvSpPr/>
      </dsp:nvSpPr>
      <dsp:spPr>
        <a:xfrm rot="5400000">
          <a:off x="-240186" y="3056527"/>
          <a:ext cx="1601241" cy="112086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3</a:t>
          </a:r>
          <a:endParaRPr lang="en-US" sz="3100" kern="1200" dirty="0"/>
        </a:p>
      </dsp:txBody>
      <dsp:txXfrm rot="-5400000">
        <a:off x="1" y="3376776"/>
        <a:ext cx="1120869" cy="480372"/>
      </dsp:txXfrm>
    </dsp:sp>
    <dsp:sp modelId="{419212B8-A59A-4896-A991-12F36CD0C562}">
      <dsp:nvSpPr>
        <dsp:cNvPr id="0" name=""/>
        <dsp:cNvSpPr/>
      </dsp:nvSpPr>
      <dsp:spPr>
        <a:xfrm rot="5400000">
          <a:off x="3735731" y="201479"/>
          <a:ext cx="1040807" cy="627053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700" kern="1200" dirty="0" smtClean="0"/>
            <a:t>Optimizes the management and use of on-farm resources.</a:t>
          </a:r>
          <a:endParaRPr lang="en-US" sz="2700" kern="1200" dirty="0"/>
        </a:p>
      </dsp:txBody>
      <dsp:txXfrm rot="-5400000">
        <a:off x="1120870" y="2867148"/>
        <a:ext cx="6219722" cy="93919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43B12B-E10E-4553-B699-B322B1918F06}">
      <dsp:nvSpPr>
        <dsp:cNvPr id="0" name=""/>
        <dsp:cNvSpPr/>
      </dsp:nvSpPr>
      <dsp:spPr>
        <a:xfrm rot="5400000">
          <a:off x="-240186" y="242202"/>
          <a:ext cx="1601241" cy="112086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4</a:t>
          </a:r>
          <a:endParaRPr lang="en-US" sz="3100" kern="1200" dirty="0"/>
        </a:p>
      </dsp:txBody>
      <dsp:txXfrm rot="-5400000">
        <a:off x="1" y="562451"/>
        <a:ext cx="1120869" cy="480372"/>
      </dsp:txXfrm>
    </dsp:sp>
    <dsp:sp modelId="{669C2302-78DD-46F0-BC06-FD7D991C4716}">
      <dsp:nvSpPr>
        <dsp:cNvPr id="0" name=""/>
        <dsp:cNvSpPr/>
      </dsp:nvSpPr>
      <dsp:spPr>
        <a:xfrm rot="5400000">
          <a:off x="3735731" y="-2614861"/>
          <a:ext cx="1040807" cy="627053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Reduces use of nonrenewable resources and purchased production inputs.</a:t>
          </a:r>
          <a:endParaRPr lang="en-US" sz="2200" kern="1200" dirty="0"/>
        </a:p>
      </dsp:txBody>
      <dsp:txXfrm rot="-5400000">
        <a:off x="1120870" y="50808"/>
        <a:ext cx="6219722" cy="939191"/>
      </dsp:txXfrm>
    </dsp:sp>
    <dsp:sp modelId="{89EAE776-16EC-4E16-8F5C-2C37F9421512}">
      <dsp:nvSpPr>
        <dsp:cNvPr id="0" name=""/>
        <dsp:cNvSpPr/>
      </dsp:nvSpPr>
      <dsp:spPr>
        <a:xfrm rot="5400000">
          <a:off x="-240186" y="1649365"/>
          <a:ext cx="1601241" cy="112086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5</a:t>
          </a:r>
          <a:endParaRPr lang="en-US" sz="3100" kern="1200" dirty="0"/>
        </a:p>
      </dsp:txBody>
      <dsp:txXfrm rot="-5400000">
        <a:off x="1" y="1969614"/>
        <a:ext cx="1120869" cy="480372"/>
      </dsp:txXfrm>
    </dsp:sp>
    <dsp:sp modelId="{69A94C68-79D2-4690-A4C7-8FCA493D0A73}">
      <dsp:nvSpPr>
        <dsp:cNvPr id="0" name=""/>
        <dsp:cNvSpPr/>
      </dsp:nvSpPr>
      <dsp:spPr>
        <a:xfrm rot="5400000">
          <a:off x="3735731" y="-1199687"/>
          <a:ext cx="1040807" cy="627053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Provides an adequate and dependable farm income.</a:t>
          </a:r>
          <a:endParaRPr lang="en-US" sz="2200" kern="1200" dirty="0"/>
        </a:p>
      </dsp:txBody>
      <dsp:txXfrm rot="-5400000">
        <a:off x="1120870" y="1465982"/>
        <a:ext cx="6219722" cy="939191"/>
      </dsp:txXfrm>
    </dsp:sp>
    <dsp:sp modelId="{C4FD2B62-FFD3-4224-BB92-2AD6A1EA2179}">
      <dsp:nvSpPr>
        <dsp:cNvPr id="0" name=""/>
        <dsp:cNvSpPr/>
      </dsp:nvSpPr>
      <dsp:spPr>
        <a:xfrm rot="5400000">
          <a:off x="-240186" y="3056527"/>
          <a:ext cx="1601241" cy="112086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kern="1200" dirty="0" smtClean="0"/>
            <a:t>6</a:t>
          </a:r>
          <a:endParaRPr lang="en-US" sz="3100" kern="1200" dirty="0"/>
        </a:p>
      </dsp:txBody>
      <dsp:txXfrm rot="-5400000">
        <a:off x="1" y="3376776"/>
        <a:ext cx="1120869" cy="480372"/>
      </dsp:txXfrm>
    </dsp:sp>
    <dsp:sp modelId="{419212B8-A59A-4896-A991-12F36CD0C562}">
      <dsp:nvSpPr>
        <dsp:cNvPr id="0" name=""/>
        <dsp:cNvSpPr/>
      </dsp:nvSpPr>
      <dsp:spPr>
        <a:xfrm rot="5400000">
          <a:off x="3735731" y="201479"/>
          <a:ext cx="1040807" cy="627053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3970" rIns="13970" bIns="13970" numCol="1" spcCol="1270" anchor="ctr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200" kern="1200" dirty="0" smtClean="0"/>
            <a:t>Promotes opportunity while minimizing adverse impacts on health, safety, wildlife, water quality, and the environment</a:t>
          </a:r>
          <a:endParaRPr lang="en-US" sz="2200" kern="1200" dirty="0"/>
        </a:p>
      </dsp:txBody>
      <dsp:txXfrm rot="-5400000">
        <a:off x="1120870" y="2867148"/>
        <a:ext cx="6219722" cy="93919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6E224B-BB58-46D2-AA54-DCAC5C62EDB6}">
      <dsp:nvSpPr>
        <dsp:cNvPr id="0" name=""/>
        <dsp:cNvSpPr/>
      </dsp:nvSpPr>
      <dsp:spPr>
        <a:xfrm>
          <a:off x="2591395" y="1018"/>
          <a:ext cx="2132409" cy="138606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1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Education</a:t>
          </a:r>
          <a:endParaRPr lang="en-US" sz="2300" kern="1200" dirty="0"/>
        </a:p>
      </dsp:txBody>
      <dsp:txXfrm>
        <a:off x="2659057" y="68680"/>
        <a:ext cx="1997085" cy="1250742"/>
      </dsp:txXfrm>
    </dsp:sp>
    <dsp:sp modelId="{B6EBAD7B-AE06-4801-8007-0CB0FC6BA37E}">
      <dsp:nvSpPr>
        <dsp:cNvPr id="0" name=""/>
        <dsp:cNvSpPr/>
      </dsp:nvSpPr>
      <dsp:spPr>
        <a:xfrm>
          <a:off x="1808623" y="694051"/>
          <a:ext cx="3697952" cy="3697952"/>
        </a:xfrm>
        <a:custGeom>
          <a:avLst/>
          <a:gdLst/>
          <a:ahLst/>
          <a:cxnLst/>
          <a:rect l="0" t="0" r="0" b="0"/>
          <a:pathLst>
            <a:path>
              <a:moveTo>
                <a:pt x="3201555" y="588324"/>
              </a:moveTo>
              <a:arcTo wR="1848976" hR="1848976" stAng="19020882" swAng="230260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5F8CD8-A310-4532-9AB3-4CFF6BCE3C58}">
      <dsp:nvSpPr>
        <dsp:cNvPr id="0" name=""/>
        <dsp:cNvSpPr/>
      </dsp:nvSpPr>
      <dsp:spPr>
        <a:xfrm>
          <a:off x="4192655" y="2774483"/>
          <a:ext cx="2132409" cy="138606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1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Sustainability</a:t>
          </a:r>
          <a:endParaRPr lang="en-US" sz="2300" kern="1200" dirty="0"/>
        </a:p>
      </dsp:txBody>
      <dsp:txXfrm>
        <a:off x="4260317" y="2842145"/>
        <a:ext cx="1997085" cy="1250742"/>
      </dsp:txXfrm>
    </dsp:sp>
    <dsp:sp modelId="{A0ED117E-1D8F-4377-82FA-9DE51F5B61DC}">
      <dsp:nvSpPr>
        <dsp:cNvPr id="0" name=""/>
        <dsp:cNvSpPr/>
      </dsp:nvSpPr>
      <dsp:spPr>
        <a:xfrm>
          <a:off x="1808623" y="694051"/>
          <a:ext cx="3697952" cy="3697952"/>
        </a:xfrm>
        <a:custGeom>
          <a:avLst/>
          <a:gdLst/>
          <a:ahLst/>
          <a:cxnLst/>
          <a:rect l="0" t="0" r="0" b="0"/>
          <a:pathLst>
            <a:path>
              <a:moveTo>
                <a:pt x="2416460" y="3608713"/>
              </a:moveTo>
              <a:arcTo wR="1848976" hR="1848976" stAng="4327584" swAng="2144832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875862-94A0-4FF0-AE77-05EEFEACD599}">
      <dsp:nvSpPr>
        <dsp:cNvPr id="0" name=""/>
        <dsp:cNvSpPr/>
      </dsp:nvSpPr>
      <dsp:spPr>
        <a:xfrm>
          <a:off x="990134" y="2774483"/>
          <a:ext cx="2132409" cy="1386066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20000"/>
                <a:satMod val="180000"/>
                <a:lumMod val="98000"/>
              </a:schemeClr>
            </a:gs>
            <a:gs pos="40000">
              <a:schemeClr val="accent1">
                <a:hueOff val="0"/>
                <a:satOff val="0"/>
                <a:lumOff val="0"/>
                <a:alphaOff val="0"/>
                <a:tint val="30000"/>
                <a:satMod val="260000"/>
                <a:lumMod val="84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00000"/>
                <a:satMod val="110000"/>
                <a:lumMod val="100000"/>
              </a:schemeClr>
            </a:gs>
          </a:gsLst>
          <a:lin ang="5040000" scaled="1"/>
        </a:gra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Nutrition</a:t>
          </a:r>
          <a:endParaRPr lang="en-US" sz="2300" kern="1200" dirty="0"/>
        </a:p>
      </dsp:txBody>
      <dsp:txXfrm>
        <a:off x="1057796" y="2842145"/>
        <a:ext cx="1997085" cy="1250742"/>
      </dsp:txXfrm>
    </dsp:sp>
    <dsp:sp modelId="{E97662AC-527C-4CA8-B989-2BBBF1D3EA80}">
      <dsp:nvSpPr>
        <dsp:cNvPr id="0" name=""/>
        <dsp:cNvSpPr/>
      </dsp:nvSpPr>
      <dsp:spPr>
        <a:xfrm>
          <a:off x="1808623" y="694051"/>
          <a:ext cx="3697952" cy="3697952"/>
        </a:xfrm>
        <a:custGeom>
          <a:avLst/>
          <a:gdLst/>
          <a:ahLst/>
          <a:cxnLst/>
          <a:rect l="0" t="0" r="0" b="0"/>
          <a:pathLst>
            <a:path>
              <a:moveTo>
                <a:pt x="5977" y="1700415"/>
              </a:moveTo>
              <a:arcTo wR="1848976" hR="1848976" stAng="11076514" swAng="2302605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EEBEB54-9EFB-4367-9A8B-B101C7AFCC5B}">
      <dsp:nvSpPr>
        <dsp:cNvPr id="0" name=""/>
        <dsp:cNvSpPr/>
      </dsp:nvSpPr>
      <dsp:spPr>
        <a:xfrm>
          <a:off x="0" y="0"/>
          <a:ext cx="7467600" cy="1577340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smtClean="0"/>
            <a:t>Our Goals</a:t>
          </a:r>
          <a:endParaRPr lang="en-US" sz="6500" kern="1200" dirty="0"/>
        </a:p>
      </dsp:txBody>
      <dsp:txXfrm>
        <a:off x="0" y="0"/>
        <a:ext cx="7467600" cy="1577340"/>
      </dsp:txXfrm>
    </dsp:sp>
    <dsp:sp modelId="{31924DBD-AC6F-4685-80A5-F54CD6571BE2}">
      <dsp:nvSpPr>
        <dsp:cNvPr id="0" name=""/>
        <dsp:cNvSpPr/>
      </dsp:nvSpPr>
      <dsp:spPr>
        <a:xfrm>
          <a:off x="3646" y="1577340"/>
          <a:ext cx="2486769" cy="33124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 smtClean="0"/>
            <a:t>Sustainable Farming</a:t>
          </a:r>
          <a:endParaRPr lang="en-US" sz="23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Diversity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Crop Rotation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Soil Management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Weed Management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Pest/Disease Management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800" kern="1200" dirty="0"/>
        </a:p>
      </dsp:txBody>
      <dsp:txXfrm>
        <a:off x="3646" y="1577340"/>
        <a:ext cx="2486769" cy="3312414"/>
      </dsp:txXfrm>
    </dsp:sp>
    <dsp:sp modelId="{F1CFA237-1D6E-4EAA-A04E-7AF8115DA7F2}">
      <dsp:nvSpPr>
        <dsp:cNvPr id="0" name=""/>
        <dsp:cNvSpPr/>
      </dsp:nvSpPr>
      <dsp:spPr>
        <a:xfrm>
          <a:off x="2490415" y="1577340"/>
          <a:ext cx="2486769" cy="33124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 smtClean="0"/>
            <a:t>Nutrition</a:t>
          </a:r>
          <a:endParaRPr lang="en-US" sz="2300" b="1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Assess nutritional needs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Assess knowledge about malnutrition</a:t>
          </a: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Move the population to optimal nutrition through education and farming</a:t>
          </a:r>
          <a:endParaRPr lang="en-US" sz="1800" kern="1200" dirty="0"/>
        </a:p>
      </dsp:txBody>
      <dsp:txXfrm>
        <a:off x="2490415" y="1577340"/>
        <a:ext cx="2486769" cy="3312414"/>
      </dsp:txXfrm>
    </dsp:sp>
    <dsp:sp modelId="{E1F257BF-05C3-45D7-8DC1-33B6AF567617}">
      <dsp:nvSpPr>
        <dsp:cNvPr id="0" name=""/>
        <dsp:cNvSpPr/>
      </dsp:nvSpPr>
      <dsp:spPr>
        <a:xfrm>
          <a:off x="4977184" y="1577340"/>
          <a:ext cx="2486769" cy="331241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t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b="1" kern="1200" dirty="0" smtClean="0"/>
            <a:t>Education</a:t>
          </a:r>
          <a:endParaRPr lang="en-US" sz="2300" b="1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0" kern="1200" dirty="0" smtClean="0"/>
            <a:t>With help of local farmers, help educate the youth about smart agricultural practices</a:t>
          </a:r>
          <a:endParaRPr lang="en-US" sz="1800" b="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b="0" kern="1200" dirty="0" smtClean="0"/>
            <a:t>Create a program </a:t>
          </a:r>
          <a:r>
            <a:rPr lang="en-US" sz="1800" b="0" kern="1200" dirty="0" smtClean="0"/>
            <a:t>that </a:t>
          </a:r>
          <a:r>
            <a:rPr lang="en-US" sz="1800" b="0" kern="1200" dirty="0" smtClean="0"/>
            <a:t>promotes a positive future</a:t>
          </a:r>
          <a:endParaRPr lang="en-US" sz="1800" b="0" kern="1200" dirty="0"/>
        </a:p>
      </dsp:txBody>
      <dsp:txXfrm>
        <a:off x="4977184" y="1577340"/>
        <a:ext cx="2486769" cy="3312414"/>
      </dsp:txXfrm>
    </dsp:sp>
    <dsp:sp modelId="{A2A8BFE5-769A-4EBA-AA0C-232D964243B7}">
      <dsp:nvSpPr>
        <dsp:cNvPr id="0" name=""/>
        <dsp:cNvSpPr/>
      </dsp:nvSpPr>
      <dsp:spPr>
        <a:xfrm>
          <a:off x="0" y="4889754"/>
          <a:ext cx="7467600" cy="368046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3542B7-18DD-44CA-AA43-1217EC802C68}" type="datetimeFigureOut">
              <a:rPr lang="en-US" smtClean="0"/>
              <a:t>10/15/12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D4D488-ED39-442A-A27A-07C07076A9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1852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D4D488-ED39-442A-A27A-07C07076A9A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7741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Education</a:t>
            </a:r>
            <a:r>
              <a:rPr lang="en-US" dirty="0" smtClean="0"/>
              <a:t>: Using the sustainable community garden, we can create a knowledge sharing center which will help foster awareness about sustainable farming practices and nutritional needs.</a:t>
            </a:r>
          </a:p>
          <a:p>
            <a:r>
              <a:rPr lang="en-US" dirty="0" smtClean="0"/>
              <a:t>The garden will be a hands-on resource for learning. </a:t>
            </a:r>
          </a:p>
          <a:p>
            <a:endParaRPr lang="en-US" dirty="0" smtClean="0"/>
          </a:p>
          <a:p>
            <a:r>
              <a:rPr lang="en-US" b="1" dirty="0" smtClean="0"/>
              <a:t>Nutrition</a:t>
            </a:r>
            <a:r>
              <a:rPr lang="en-US" b="0" dirty="0" smtClean="0"/>
              <a:t>: </a:t>
            </a:r>
            <a:r>
              <a:rPr lang="en-US" dirty="0" smtClean="0"/>
              <a:t>Assessment of micronutrient intake will allow the community to tailor education in agriculture to better suit their needs. </a:t>
            </a:r>
          </a:p>
          <a:p>
            <a:r>
              <a:rPr lang="en-US" dirty="0" smtClean="0"/>
              <a:t>What foods can be introduced that would meet nutrient needs in the population?</a:t>
            </a:r>
          </a:p>
          <a:p>
            <a:r>
              <a:rPr lang="en-US" dirty="0" smtClean="0"/>
              <a:t>Is there a desire for dietary change to improve nutritional status? </a:t>
            </a:r>
          </a:p>
          <a:p>
            <a:endParaRPr lang="en-US" b="1" dirty="0" smtClean="0"/>
          </a:p>
          <a:p>
            <a:r>
              <a:rPr lang="en-US" b="1" dirty="0" smtClean="0"/>
              <a:t>Sustainability</a:t>
            </a:r>
            <a:r>
              <a:rPr lang="en-US" b="0" dirty="0" smtClean="0"/>
              <a:t>: </a:t>
            </a:r>
            <a:r>
              <a:rPr lang="en-US" dirty="0" smtClean="0"/>
              <a:t>Create a sustainable garden for the community in which they can produce food for locals. </a:t>
            </a:r>
          </a:p>
          <a:p>
            <a:r>
              <a:rPr lang="en-US" dirty="0" smtClean="0"/>
              <a:t>This will give farmers the ability to use the land as test plots.</a:t>
            </a:r>
          </a:p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D4D488-ED39-442A-A27A-07C07076A9A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2998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89C88CE0-00A4-46D4-8DB6-1D2C96101740}" type="datetimeFigureOut">
              <a:rPr lang="en-US" smtClean="0"/>
              <a:t>10/15/12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CDE13EF-B7F9-4EFA-BA8A-CC3F10F2F446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88CE0-00A4-46D4-8DB6-1D2C96101740}" type="datetimeFigureOut">
              <a:rPr lang="en-US" smtClean="0"/>
              <a:t>10/15/12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E13EF-B7F9-4EFA-BA8A-CC3F10F2F4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88CE0-00A4-46D4-8DB6-1D2C96101740}" type="datetimeFigureOut">
              <a:rPr lang="en-US" smtClean="0"/>
              <a:t>10/15/12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E13EF-B7F9-4EFA-BA8A-CC3F10F2F4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88CE0-00A4-46D4-8DB6-1D2C96101740}" type="datetimeFigureOut">
              <a:rPr lang="en-US" smtClean="0"/>
              <a:t>10/15/12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E13EF-B7F9-4EFA-BA8A-CC3F10F2F4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88CE0-00A4-46D4-8DB6-1D2C96101740}" type="datetimeFigureOut">
              <a:rPr lang="en-US" smtClean="0"/>
              <a:t>10/15/12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E13EF-B7F9-4EFA-BA8A-CC3F10F2F4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88CE0-00A4-46D4-8DB6-1D2C96101740}" type="datetimeFigureOut">
              <a:rPr lang="en-US" smtClean="0"/>
              <a:t>10/15/12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E13EF-B7F9-4EFA-BA8A-CC3F10F2F44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88CE0-00A4-46D4-8DB6-1D2C96101740}" type="datetimeFigureOut">
              <a:rPr lang="en-US" smtClean="0"/>
              <a:t>10/15/12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E13EF-B7F9-4EFA-BA8A-CC3F10F2F4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88CE0-00A4-46D4-8DB6-1D2C96101740}" type="datetimeFigureOut">
              <a:rPr lang="en-US" smtClean="0"/>
              <a:t>10/15/12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E13EF-B7F9-4EFA-BA8A-CC3F10F2F4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88CE0-00A4-46D4-8DB6-1D2C96101740}" type="datetimeFigureOut">
              <a:rPr lang="en-US" smtClean="0"/>
              <a:t>10/15/12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E13EF-B7F9-4EFA-BA8A-CC3F10F2F4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88CE0-00A4-46D4-8DB6-1D2C96101740}" type="datetimeFigureOut">
              <a:rPr lang="en-US" smtClean="0"/>
              <a:t>10/15/12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E13EF-B7F9-4EFA-BA8A-CC3F10F2F446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88CE0-00A4-46D4-8DB6-1D2C96101740}" type="datetimeFigureOut">
              <a:rPr lang="en-US" smtClean="0"/>
              <a:t>10/15/12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E13EF-B7F9-4EFA-BA8A-CC3F10F2F44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89C88CE0-00A4-46D4-8DB6-1D2C96101740}" type="datetimeFigureOut">
              <a:rPr lang="en-US" smtClean="0"/>
              <a:t>10/15/12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7CDE13EF-B7F9-4EFA-BA8A-CC3F10F2F44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 spd="slow">
    <p:push dir="u"/>
  </p:transition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diagramData" Target="../diagrams/data2.xml"/><Relationship Id="rId8" Type="http://schemas.openxmlformats.org/officeDocument/2006/relationships/diagramLayout" Target="../diagrams/layout2.xml"/><Relationship Id="rId9" Type="http://schemas.openxmlformats.org/officeDocument/2006/relationships/diagramQuickStyle" Target="../diagrams/quickStyle2.xml"/><Relationship Id="rId10" Type="http://schemas.openxmlformats.org/officeDocument/2006/relationships/diagramColors" Target="../diagrams/colors2.xml"/><Relationship Id="rId11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4" Type="http://schemas.openxmlformats.org/officeDocument/2006/relationships/diagramLayout" Target="../diagrams/layout3.xml"/><Relationship Id="rId5" Type="http://schemas.openxmlformats.org/officeDocument/2006/relationships/diagramQuickStyle" Target="../diagrams/quickStyle3.xml"/><Relationship Id="rId6" Type="http://schemas.openxmlformats.org/officeDocument/2006/relationships/diagramColors" Target="../diagrams/colors3.xml"/><Relationship Id="rId7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4" Type="http://schemas.openxmlformats.org/officeDocument/2006/relationships/diagramQuickStyle" Target="../diagrams/quickStyle4.xml"/><Relationship Id="rId5" Type="http://schemas.openxmlformats.org/officeDocument/2006/relationships/diagramColors" Target="../diagrams/colors4.xml"/><Relationship Id="rId6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2438400"/>
            <a:ext cx="3313355" cy="170216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Sustainable Agriculture and Education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95800" y="4419600"/>
            <a:ext cx="3505200" cy="1565429"/>
          </a:xfrm>
        </p:spPr>
        <p:txBody>
          <a:bodyPr>
            <a:normAutofit/>
          </a:bodyPr>
          <a:lstStyle/>
          <a:p>
            <a:r>
              <a:rPr lang="en-US" sz="1600" dirty="0"/>
              <a:t>Kelsey Stewart, Gaby </a:t>
            </a:r>
            <a:r>
              <a:rPr lang="en-US" sz="1600" dirty="0" err="1"/>
              <a:t>Antonova</a:t>
            </a:r>
            <a:r>
              <a:rPr lang="en-US" sz="1600" dirty="0"/>
              <a:t>, Andrea Vilas, Victor Ayala, </a:t>
            </a:r>
            <a:r>
              <a:rPr lang="en-US" sz="1600" dirty="0" err="1"/>
              <a:t>Tamsin</a:t>
            </a:r>
            <a:r>
              <a:rPr lang="en-US" sz="1600" dirty="0"/>
              <a:t> </a:t>
            </a:r>
            <a:r>
              <a:rPr lang="en-US" sz="1600" dirty="0" err="1"/>
              <a:t>Thoren</a:t>
            </a:r>
            <a:r>
              <a:rPr lang="en-US" sz="1600" dirty="0"/>
              <a:t>, Oren Ben-Joseph, Julie </a:t>
            </a:r>
            <a:r>
              <a:rPr lang="en-US" sz="1600" dirty="0" err="1"/>
              <a:t>Famular</a:t>
            </a:r>
            <a:r>
              <a:rPr lang="en-US" sz="1600" dirty="0"/>
              <a:t>, Hilary </a:t>
            </a:r>
            <a:r>
              <a:rPr lang="en-US" sz="1600" dirty="0" err="1"/>
              <a:t>Poff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534974406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85800"/>
            <a:ext cx="441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is sustainable agriculture?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784159969"/>
              </p:ext>
            </p:extLst>
          </p:nvPr>
        </p:nvGraphicFramePr>
        <p:xfrm>
          <a:off x="685800" y="1905000"/>
          <a:ext cx="73914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597970163"/>
              </p:ext>
            </p:extLst>
          </p:nvPr>
        </p:nvGraphicFramePr>
        <p:xfrm>
          <a:off x="685800" y="1905000"/>
          <a:ext cx="7391400" cy="4419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581400" y="5906869"/>
            <a:ext cx="510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USDA </a:t>
            </a:r>
            <a:r>
              <a:rPr lang="en-US" dirty="0"/>
              <a:t>Cooperative State Research,</a:t>
            </a:r>
          </a:p>
          <a:p>
            <a:pPr algn="r"/>
            <a:r>
              <a:rPr lang="en-US" dirty="0"/>
              <a:t>Education, and Extension Service</a:t>
            </a:r>
          </a:p>
        </p:txBody>
      </p:sp>
    </p:spTree>
    <p:extLst>
      <p:ext uri="{BB962C8B-B14F-4D97-AF65-F5344CB8AC3E}">
        <p14:creationId xmlns:p14="http://schemas.microsoft.com/office/powerpoint/2010/main" val="808385726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Graphic spid="5" grpId="1">
        <p:bldAsOne/>
      </p:bldGraphic>
      <p:bldGraphic spid="6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024744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Malnutrition in Guatemala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257800"/>
            <a:ext cx="7620000" cy="1295400"/>
          </a:xfrm>
        </p:spPr>
        <p:txBody>
          <a:bodyPr/>
          <a:lstStyle/>
          <a:p>
            <a:pPr marL="68580" indent="0">
              <a:buNone/>
            </a:pPr>
            <a:r>
              <a:rPr lang="en-US" dirty="0" smtClean="0"/>
              <a:t>“</a:t>
            </a:r>
            <a:r>
              <a:rPr lang="en-US" dirty="0"/>
              <a:t>About 49 percent of children in Guatemala are chronically </a:t>
            </a:r>
            <a:r>
              <a:rPr lang="en-US" dirty="0" smtClean="0"/>
              <a:t>malnourished, the </a:t>
            </a:r>
            <a:r>
              <a:rPr lang="en-US" dirty="0"/>
              <a:t>fourth highest </a:t>
            </a:r>
            <a:r>
              <a:rPr lang="en-US" dirty="0" smtClean="0"/>
              <a:t>rate in </a:t>
            </a:r>
            <a:r>
              <a:rPr lang="en-US" dirty="0"/>
              <a:t>the </a:t>
            </a:r>
            <a:r>
              <a:rPr lang="en-US" dirty="0" smtClean="0"/>
              <a:t>world” - </a:t>
            </a:r>
            <a:r>
              <a:rPr lang="en-US" i="1" dirty="0" smtClean="0"/>
              <a:t>World </a:t>
            </a:r>
            <a:r>
              <a:rPr lang="en-US" i="1" dirty="0"/>
              <a:t>Food </a:t>
            </a:r>
            <a:r>
              <a:rPr lang="en-US" i="1" dirty="0" smtClean="0"/>
              <a:t>Program &amp; </a:t>
            </a:r>
            <a:r>
              <a:rPr lang="en-US" i="1" dirty="0" err="1" smtClean="0"/>
              <a:t>Unicef</a:t>
            </a:r>
            <a:endParaRPr lang="en-US" b="1" i="1" dirty="0"/>
          </a:p>
        </p:txBody>
      </p:sp>
      <p:pic>
        <p:nvPicPr>
          <p:cNvPr id="1026" name="Picture 2" descr="http://www.globalenvision.org/files/Family_Gard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524000"/>
            <a:ext cx="4876800" cy="3657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4039693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024744" cy="722864"/>
          </a:xfrm>
        </p:spPr>
        <p:txBody>
          <a:bodyPr/>
          <a:lstStyle/>
          <a:p>
            <a:r>
              <a:rPr lang="en-US" dirty="0" smtClean="0"/>
              <a:t>Motivations for this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1"/>
            <a:ext cx="7772400" cy="1447800"/>
          </a:xfrm>
        </p:spPr>
        <p:txBody>
          <a:bodyPr>
            <a:normAutofit/>
          </a:bodyPr>
          <a:lstStyle/>
          <a:p>
            <a:r>
              <a:rPr lang="en-US" dirty="0"/>
              <a:t> </a:t>
            </a:r>
            <a:r>
              <a:rPr lang="en-US" dirty="0" smtClean="0"/>
              <a:t>90% of the </a:t>
            </a:r>
            <a:r>
              <a:rPr lang="en-US" dirty="0"/>
              <a:t>caloric intake </a:t>
            </a:r>
            <a:r>
              <a:rPr lang="en-US" dirty="0" smtClean="0"/>
              <a:t>of San Pablo’s population comes from food they produced themselves</a:t>
            </a:r>
          </a:p>
          <a:p>
            <a:pPr marL="68580" indent="0">
              <a:buNone/>
            </a:pPr>
            <a:endParaRPr lang="en-US" dirty="0"/>
          </a:p>
        </p:txBody>
      </p:sp>
      <p:pic>
        <p:nvPicPr>
          <p:cNvPr id="4" name="Picture 2" descr="http://blog.gale.com/gettingtogreenr/files/2011/01/caoba2011ja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2895600"/>
            <a:ext cx="4368800" cy="3276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533400" y="2971800"/>
            <a:ext cx="3200400" cy="3124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2471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258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517904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1719072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19202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121408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Char char="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 </a:t>
            </a:r>
            <a:r>
              <a:rPr lang="en-US" dirty="0"/>
              <a:t>Sustainable agriculture can promote a thriving and healthier </a:t>
            </a:r>
            <a:r>
              <a:rPr lang="en-US" dirty="0" smtClean="0"/>
              <a:t>community, combating malnutrition</a:t>
            </a:r>
            <a:endParaRPr lang="en-US" dirty="0"/>
          </a:p>
          <a:p>
            <a:pPr marL="6858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3387126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1456" y="228600"/>
            <a:ext cx="7024744" cy="1143000"/>
          </a:xfrm>
        </p:spPr>
        <p:txBody>
          <a:bodyPr/>
          <a:lstStyle/>
          <a:p>
            <a:r>
              <a:rPr lang="en-US" dirty="0" smtClean="0"/>
              <a:t>Our Project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795501"/>
              </p:ext>
            </p:extLst>
          </p:nvPr>
        </p:nvGraphicFramePr>
        <p:xfrm>
          <a:off x="914400" y="1599488"/>
          <a:ext cx="7315200" cy="4648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37126538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76E224B-BB58-46D2-AA54-DCAC5C62ED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176E224B-BB58-46D2-AA54-DCAC5C62EDB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176E224B-BB58-46D2-AA54-DCAC5C62ED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graphicEl>
                                              <a:dgm id="{176E224B-BB58-46D2-AA54-DCAC5C62ED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6EBAD7B-AE06-4801-8007-0CB0FC6BA3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>
                                            <p:graphicEl>
                                              <a:dgm id="{B6EBAD7B-AE06-4801-8007-0CB0FC6BA37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graphicEl>
                                              <a:dgm id="{B6EBAD7B-AE06-4801-8007-0CB0FC6BA3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graphicEl>
                                              <a:dgm id="{B6EBAD7B-AE06-4801-8007-0CB0FC6BA3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15F8CD8-A310-4532-9AB3-4CFF6BCE3C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graphicEl>
                                              <a:dgm id="{C15F8CD8-A310-4532-9AB3-4CFF6BCE3C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graphicEl>
                                              <a:dgm id="{C15F8CD8-A310-4532-9AB3-4CFF6BCE3C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graphicEl>
                                              <a:dgm id="{C15F8CD8-A310-4532-9AB3-4CFF6BCE3C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0ED117E-1D8F-4377-82FA-9DE51F5B61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graphicEl>
                                              <a:dgm id="{A0ED117E-1D8F-4377-82FA-9DE51F5B61D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graphicEl>
                                              <a:dgm id="{A0ED117E-1D8F-4377-82FA-9DE51F5B61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graphicEl>
                                              <a:dgm id="{A0ED117E-1D8F-4377-82FA-9DE51F5B61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2A875862-94A0-4FF0-AE77-05EEFEACD5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graphicEl>
                                              <a:dgm id="{2A875862-94A0-4FF0-AE77-05EEFEACD59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graphicEl>
                                              <a:dgm id="{2A875862-94A0-4FF0-AE77-05EEFEACD5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graphicEl>
                                              <a:dgm id="{2A875862-94A0-4FF0-AE77-05EEFEACD5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97662AC-527C-4CA8-B989-2BBBF1D3EA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graphicEl>
                                              <a:dgm id="{E97662AC-527C-4CA8-B989-2BBBF1D3EA8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graphicEl>
                                              <a:dgm id="{E97662AC-527C-4CA8-B989-2BBBF1D3EA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graphicEl>
                                              <a:dgm id="{E97662AC-527C-4CA8-B989-2BBBF1D3EA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428901594"/>
              </p:ext>
            </p:extLst>
          </p:nvPr>
        </p:nvGraphicFramePr>
        <p:xfrm>
          <a:off x="838200" y="914400"/>
          <a:ext cx="7467600" cy="5257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09503369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Oren\Downloads\2337513760_fedc6dca14_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-76200"/>
            <a:ext cx="9296400" cy="6971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ounded Rectangle 4"/>
          <p:cNvSpPr/>
          <p:nvPr/>
        </p:nvSpPr>
        <p:spPr>
          <a:xfrm>
            <a:off x="4572000" y="4953000"/>
            <a:ext cx="5105400" cy="1524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4724400" y="5105400"/>
            <a:ext cx="5105400" cy="1219200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410200" y="5257800"/>
            <a:ext cx="4495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Thank you!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988624600"/>
      </p:ext>
    </p:extLst>
  </p:cSld>
  <p:clrMapOvr>
    <a:masterClrMapping/>
  </p:clrMapOvr>
  <p:transition xmlns:p14="http://schemas.microsoft.com/office/powerpoint/2010/main" spd="slow">
    <p:push dir="u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225</TotalTime>
  <Words>367</Words>
  <Application>Microsoft Macintosh PowerPoint</Application>
  <PresentationFormat>On-screen Show (4:3)</PresentationFormat>
  <Paragraphs>52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Austin</vt:lpstr>
      <vt:lpstr>Sustainable Agriculture and Education</vt:lpstr>
      <vt:lpstr>What is sustainable agriculture?</vt:lpstr>
      <vt:lpstr>Malnutrition in Guatemala</vt:lpstr>
      <vt:lpstr>Motivations for this project</vt:lpstr>
      <vt:lpstr>Our Project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San Pablo Sustainable Agriculture</dc:title>
  <dc:creator>Oren</dc:creator>
  <cp:lastModifiedBy>Tamsin Thoren</cp:lastModifiedBy>
  <cp:revision>9</cp:revision>
  <dcterms:created xsi:type="dcterms:W3CDTF">2012-10-12T21:37:13Z</dcterms:created>
  <dcterms:modified xsi:type="dcterms:W3CDTF">2012-10-15T22:56:29Z</dcterms:modified>
</cp:coreProperties>
</file>